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Default Extension="xlsx" ContentType="application/vnd.openxmlformats-officedocument.spreadsheetml.sheet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56" r:id="rId2"/>
    <p:sldId id="257" r:id="rId3"/>
    <p:sldId id="258" r:id="rId4"/>
    <p:sldId id="261" r:id="rId5"/>
    <p:sldId id="262" r:id="rId6"/>
    <p:sldId id="263" r:id="rId7"/>
    <p:sldId id="259" r:id="rId8"/>
    <p:sldId id="260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Points per game </c:v>
                </c:pt>
              </c:strCache>
            </c:strRef>
          </c:tx>
          <c:cat>
            <c:strRef>
              <c:f>Sheet1!$A$2:$A$16</c:f>
              <c:strCache>
                <c:ptCount val="15"/>
                <c:pt idx="0">
                  <c:v>Brandon Roy</c:v>
                </c:pt>
                <c:pt idx="1">
                  <c:v>LaMarcus Aldridge</c:v>
                </c:pt>
                <c:pt idx="2">
                  <c:v>Travis Outlaw</c:v>
                </c:pt>
                <c:pt idx="3">
                  <c:v>Steve Blake</c:v>
                </c:pt>
                <c:pt idx="4">
                  <c:v>Rudy Fernandez</c:v>
                </c:pt>
                <c:pt idx="5">
                  <c:v>Greg Oden</c:v>
                </c:pt>
                <c:pt idx="6">
                  <c:v>Joel Przybilla</c:v>
                </c:pt>
                <c:pt idx="7">
                  <c:v>Nicolas Batum</c:v>
                </c:pt>
                <c:pt idx="8">
                  <c:v>Sergio Rodriguez</c:v>
                </c:pt>
                <c:pt idx="9">
                  <c:v>Jerryd Bayless</c:v>
                </c:pt>
                <c:pt idx="10">
                  <c:v>Channing Frye</c:v>
                </c:pt>
                <c:pt idx="11">
                  <c:v>Shavlik Randolph</c:v>
                </c:pt>
                <c:pt idx="12">
                  <c:v>Ike Diogu</c:v>
                </c:pt>
                <c:pt idx="13">
                  <c:v>Michael Ruffin</c:v>
                </c:pt>
                <c:pt idx="14">
                  <c:v>Martell Webster</c:v>
                </c:pt>
              </c:strCache>
            </c:strRef>
          </c:cat>
          <c:val>
            <c:numRef>
              <c:f>Sheet1!$B$2:$B$16</c:f>
              <c:numCache>
                <c:formatCode>General</c:formatCode>
                <c:ptCount val="15"/>
                <c:pt idx="0">
                  <c:v>22.6</c:v>
                </c:pt>
                <c:pt idx="1">
                  <c:v>18.2</c:v>
                </c:pt>
                <c:pt idx="2">
                  <c:v>12.8</c:v>
                </c:pt>
                <c:pt idx="3">
                  <c:v>11</c:v>
                </c:pt>
                <c:pt idx="4">
                  <c:v>10.5</c:v>
                </c:pt>
                <c:pt idx="5">
                  <c:v>8.9</c:v>
                </c:pt>
                <c:pt idx="6">
                  <c:v>5.5</c:v>
                </c:pt>
                <c:pt idx="7">
                  <c:v>5.4</c:v>
                </c:pt>
                <c:pt idx="8">
                  <c:v>4.5</c:v>
                </c:pt>
                <c:pt idx="9">
                  <c:v>4.3</c:v>
                </c:pt>
                <c:pt idx="10">
                  <c:v>4.2</c:v>
                </c:pt>
                <c:pt idx="11">
                  <c:v>1.8</c:v>
                </c:pt>
                <c:pt idx="12">
                  <c:v>1.4</c:v>
                </c:pt>
                <c:pt idx="13">
                  <c:v>0.6</c:v>
                </c:pt>
                <c:pt idx="14">
                  <c:v>0</c:v>
                </c:pt>
              </c:numCache>
            </c:numRef>
          </c:val>
        </c:ser>
        <c:axId val="46670592"/>
        <c:axId val="58611200"/>
      </c:barChart>
      <c:catAx>
        <c:axId val="46670592"/>
        <c:scaling>
          <c:orientation val="minMax"/>
        </c:scaling>
        <c:axPos val="b"/>
        <c:tickLblPos val="nextTo"/>
        <c:crossAx val="58611200"/>
        <c:crosses val="autoZero"/>
        <c:auto val="1"/>
        <c:lblAlgn val="ctr"/>
        <c:lblOffset val="100"/>
      </c:catAx>
      <c:valAx>
        <c:axId val="58611200"/>
        <c:scaling>
          <c:orientation val="minMax"/>
        </c:scaling>
        <c:axPos val="l"/>
        <c:majorGridlines/>
        <c:numFmt formatCode="General" sourceLinked="1"/>
        <c:tickLblPos val="nextTo"/>
        <c:crossAx val="46670592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layout/>
    </c:title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Points per game </c:v>
                </c:pt>
              </c:strCache>
            </c:strRef>
          </c:tx>
          <c:dLbls>
            <c:showCatName val="1"/>
            <c:showPercent val="1"/>
            <c:showLeaderLines val="1"/>
          </c:dLbls>
          <c:cat>
            <c:strRef>
              <c:f>Sheet1!$A$2:$A$16</c:f>
              <c:strCache>
                <c:ptCount val="15"/>
                <c:pt idx="0">
                  <c:v>Brandon Roy</c:v>
                </c:pt>
                <c:pt idx="1">
                  <c:v>LaMarcus Aldridge</c:v>
                </c:pt>
                <c:pt idx="2">
                  <c:v>Travis Outlaw</c:v>
                </c:pt>
                <c:pt idx="3">
                  <c:v>Steve Blake</c:v>
                </c:pt>
                <c:pt idx="4">
                  <c:v>Rudy Fernandez</c:v>
                </c:pt>
                <c:pt idx="5">
                  <c:v>Greg Oden</c:v>
                </c:pt>
                <c:pt idx="6">
                  <c:v>Joel Przybilla</c:v>
                </c:pt>
                <c:pt idx="7">
                  <c:v>Nicolas Batum</c:v>
                </c:pt>
                <c:pt idx="8">
                  <c:v>Sergio Rodriguez</c:v>
                </c:pt>
                <c:pt idx="9">
                  <c:v>Jerryd Bayless</c:v>
                </c:pt>
                <c:pt idx="10">
                  <c:v>Channing Frye</c:v>
                </c:pt>
                <c:pt idx="11">
                  <c:v>Shavlik Randolph</c:v>
                </c:pt>
                <c:pt idx="12">
                  <c:v>Ike Diogu</c:v>
                </c:pt>
                <c:pt idx="13">
                  <c:v>Michael Ruffin</c:v>
                </c:pt>
                <c:pt idx="14">
                  <c:v>Martell Webster</c:v>
                </c:pt>
              </c:strCache>
            </c:strRef>
          </c:cat>
          <c:val>
            <c:numRef>
              <c:f>Sheet1!$B$2:$B$16</c:f>
              <c:numCache>
                <c:formatCode>General</c:formatCode>
                <c:ptCount val="15"/>
                <c:pt idx="0">
                  <c:v>22.6</c:v>
                </c:pt>
                <c:pt idx="1">
                  <c:v>18.2</c:v>
                </c:pt>
                <c:pt idx="2">
                  <c:v>12.8</c:v>
                </c:pt>
                <c:pt idx="3">
                  <c:v>11</c:v>
                </c:pt>
                <c:pt idx="4">
                  <c:v>10.5</c:v>
                </c:pt>
                <c:pt idx="5">
                  <c:v>8.9</c:v>
                </c:pt>
                <c:pt idx="6">
                  <c:v>5.5</c:v>
                </c:pt>
                <c:pt idx="7">
                  <c:v>5.4</c:v>
                </c:pt>
                <c:pt idx="8">
                  <c:v>4.5</c:v>
                </c:pt>
                <c:pt idx="9">
                  <c:v>4.3</c:v>
                </c:pt>
                <c:pt idx="10">
                  <c:v>4.2</c:v>
                </c:pt>
                <c:pt idx="11">
                  <c:v>1.8</c:v>
                </c:pt>
                <c:pt idx="12">
                  <c:v>1.4</c:v>
                </c:pt>
                <c:pt idx="13">
                  <c:v>0.6</c:v>
                </c:pt>
                <c:pt idx="14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FA3CCC-88BA-47A1-8384-79F19A886243}" type="datetimeFigureOut">
              <a:rPr lang="en-US" smtClean="0"/>
              <a:t>9/18/2009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4AA9C6-F117-4919-80B4-E101401295A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4AA9C6-F117-4919-80B4-E101401295AC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4AA9C6-F117-4919-80B4-E101401295AC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4AA9C6-F117-4919-80B4-E101401295AC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4AA9C6-F117-4919-80B4-E101401295AC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4AA9C6-F117-4919-80B4-E101401295AC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4AA9C6-F117-4919-80B4-E101401295AC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4AA9C6-F117-4919-80B4-E101401295AC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4AA9C6-F117-4919-80B4-E101401295AC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4AA9C6-F117-4919-80B4-E101401295AC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4AA9C6-F117-4919-80B4-E101401295AC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F8F93D-3C15-4DC9-8F9A-4860A37432F6}" type="datetimeFigureOut">
              <a:rPr lang="en-US" smtClean="0"/>
              <a:t>9/18/2009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CDA3D6-ED73-4FA6-982F-BB0F386AB0A3}" type="slidenum">
              <a:rPr lang="en-US" smtClean="0"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F8F93D-3C15-4DC9-8F9A-4860A37432F6}" type="datetimeFigureOut">
              <a:rPr lang="en-US" smtClean="0"/>
              <a:t>9/18/2009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CDA3D6-ED73-4FA6-982F-BB0F386AB0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F8F93D-3C15-4DC9-8F9A-4860A37432F6}" type="datetimeFigureOut">
              <a:rPr lang="en-US" smtClean="0"/>
              <a:t>9/18/2009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CDA3D6-ED73-4FA6-982F-BB0F386AB0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F8F93D-3C15-4DC9-8F9A-4860A37432F6}" type="datetimeFigureOut">
              <a:rPr lang="en-US" smtClean="0"/>
              <a:t>9/18/2009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CDA3D6-ED73-4FA6-982F-BB0F386AB0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F8F93D-3C15-4DC9-8F9A-4860A37432F6}" type="datetimeFigureOut">
              <a:rPr lang="en-US" smtClean="0"/>
              <a:t>9/18/2009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CDA3D6-ED73-4FA6-982F-BB0F386AB0A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F8F93D-3C15-4DC9-8F9A-4860A37432F6}" type="datetimeFigureOut">
              <a:rPr lang="en-US" smtClean="0"/>
              <a:t>9/18/2009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CDA3D6-ED73-4FA6-982F-BB0F386AB0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F8F93D-3C15-4DC9-8F9A-4860A37432F6}" type="datetimeFigureOut">
              <a:rPr lang="en-US" smtClean="0"/>
              <a:t>9/18/2009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CDA3D6-ED73-4FA6-982F-BB0F386AB0A3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F8F93D-3C15-4DC9-8F9A-4860A37432F6}" type="datetimeFigureOut">
              <a:rPr lang="en-US" smtClean="0"/>
              <a:t>9/18/2009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CDA3D6-ED73-4FA6-982F-BB0F386AB0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F8F93D-3C15-4DC9-8F9A-4860A37432F6}" type="datetimeFigureOut">
              <a:rPr lang="en-US" smtClean="0"/>
              <a:t>9/18/2009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CDA3D6-ED73-4FA6-982F-BB0F386AB0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F8F93D-3C15-4DC9-8F9A-4860A37432F6}" type="datetimeFigureOut">
              <a:rPr lang="en-US" smtClean="0"/>
              <a:t>9/18/2009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CDA3D6-ED73-4FA6-982F-BB0F386AB0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42F8F93D-3C15-4DC9-8F9A-4860A37432F6}" type="datetimeFigureOut">
              <a:rPr lang="en-US" smtClean="0"/>
              <a:t>9/18/2009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23CDA3D6-ED73-4FA6-982F-BB0F386AB0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42F8F93D-3C15-4DC9-8F9A-4860A37432F6}" type="datetimeFigureOut">
              <a:rPr lang="en-US" smtClean="0"/>
              <a:t>9/18/2009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23CDA3D6-ED73-4FA6-982F-BB0F386AB0A3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Analyzing data – the beginning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September 18, 2009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Did we meet </a:t>
            </a:r>
            <a:r>
              <a:rPr lang="en-US" smtClean="0"/>
              <a:t>our objectives?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Content Objects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Students will review dividing fractions.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Students will review ways to display data.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Student will looks at ways to analyze data.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Language Objectives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Students will gather and analyze data and write up what they learned from it.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Content Objects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Students will review dividing fractions.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Students will review ways to display data.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Student will looks at ways to analyze data.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Language Objectives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Students will gather and analyze data and write up what they learned from it.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p. </a:t>
            </a:r>
            <a:r>
              <a:rPr lang="en-US" dirty="0" smtClean="0"/>
              <a:t>8 #47-58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4508500" y="3365500"/>
          <a:ext cx="127000" cy="127000"/>
        </p:xfrm>
        <a:graphic>
          <a:graphicData uri="http://schemas.openxmlformats.org/presentationml/2006/ole">
            <p:oleObj spid="_x0000_s8193" name="Equation" r:id="rId4" imgW="126720" imgH="126720" progId="Equation.3">
              <p:embed/>
            </p:oleObj>
          </a:graphicData>
        </a:graphic>
      </p:graphicFrame>
      <p:sp>
        <p:nvSpPr>
          <p:cNvPr id="7" name="SMARTPenAnnotation108"/>
          <p:cNvSpPr/>
          <p:nvPr/>
        </p:nvSpPr>
        <p:spPr>
          <a:xfrm>
            <a:off x="657546" y="1569959"/>
            <a:ext cx="382584" cy="255672"/>
          </a:xfrm>
          <a:custGeom>
            <a:avLst/>
            <a:gdLst/>
            <a:ahLst/>
            <a:cxnLst/>
            <a:rect l="0" t="0" r="0" b="0"/>
            <a:pathLst>
              <a:path w="382584" h="255672">
                <a:moveTo>
                  <a:pt x="99691" y="7381"/>
                </a:moveTo>
                <a:lnTo>
                  <a:pt x="99691" y="0"/>
                </a:lnTo>
                <a:lnTo>
                  <a:pt x="99691" y="26466"/>
                </a:lnTo>
                <a:lnTo>
                  <a:pt x="98738" y="37249"/>
                </a:lnTo>
                <a:lnTo>
                  <a:pt x="97151" y="47296"/>
                </a:lnTo>
                <a:lnTo>
                  <a:pt x="95140" y="56851"/>
                </a:lnTo>
                <a:lnTo>
                  <a:pt x="91895" y="67031"/>
                </a:lnTo>
                <a:lnTo>
                  <a:pt x="87826" y="77627"/>
                </a:lnTo>
                <a:lnTo>
                  <a:pt x="83208" y="88502"/>
                </a:lnTo>
                <a:lnTo>
                  <a:pt x="67918" y="120904"/>
                </a:lnTo>
                <a:lnTo>
                  <a:pt x="40710" y="176490"/>
                </a:lnTo>
                <a:lnTo>
                  <a:pt x="35605" y="185843"/>
                </a:lnTo>
                <a:lnTo>
                  <a:pt x="30297" y="194935"/>
                </a:lnTo>
                <a:lnTo>
                  <a:pt x="24853" y="203855"/>
                </a:lnTo>
                <a:lnTo>
                  <a:pt x="19319" y="211706"/>
                </a:lnTo>
                <a:lnTo>
                  <a:pt x="13725" y="218845"/>
                </a:lnTo>
                <a:lnTo>
                  <a:pt x="8090" y="225509"/>
                </a:lnTo>
                <a:lnTo>
                  <a:pt x="4334" y="231857"/>
                </a:lnTo>
                <a:lnTo>
                  <a:pt x="1829" y="237994"/>
                </a:lnTo>
                <a:lnTo>
                  <a:pt x="160" y="243990"/>
                </a:lnTo>
                <a:lnTo>
                  <a:pt x="0" y="247988"/>
                </a:lnTo>
                <a:lnTo>
                  <a:pt x="845" y="250653"/>
                </a:lnTo>
                <a:lnTo>
                  <a:pt x="2361" y="252430"/>
                </a:lnTo>
                <a:lnTo>
                  <a:pt x="6229" y="253614"/>
                </a:lnTo>
                <a:lnTo>
                  <a:pt x="18147" y="254930"/>
                </a:lnTo>
                <a:lnTo>
                  <a:pt x="24374" y="255281"/>
                </a:lnTo>
                <a:lnTo>
                  <a:pt x="36372" y="255671"/>
                </a:lnTo>
                <a:lnTo>
                  <a:pt x="51763" y="252918"/>
                </a:lnTo>
                <a:lnTo>
                  <a:pt x="123273" y="237295"/>
                </a:lnTo>
                <a:lnTo>
                  <a:pt x="167639" y="229262"/>
                </a:lnTo>
                <a:lnTo>
                  <a:pt x="191662" y="225787"/>
                </a:lnTo>
                <a:lnTo>
                  <a:pt x="243755" y="219385"/>
                </a:lnTo>
                <a:lnTo>
                  <a:pt x="264313" y="217297"/>
                </a:lnTo>
                <a:lnTo>
                  <a:pt x="280877" y="215905"/>
                </a:lnTo>
                <a:lnTo>
                  <a:pt x="294776" y="214977"/>
                </a:lnTo>
                <a:lnTo>
                  <a:pt x="310710" y="214358"/>
                </a:lnTo>
                <a:lnTo>
                  <a:pt x="382583" y="21312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09"/>
          <p:cNvSpPr/>
          <p:nvPr/>
        </p:nvSpPr>
        <p:spPr>
          <a:xfrm>
            <a:off x="885824" y="1637347"/>
            <a:ext cx="51436" cy="522924"/>
          </a:xfrm>
          <a:custGeom>
            <a:avLst/>
            <a:gdLst/>
            <a:ahLst/>
            <a:cxnLst/>
            <a:rect l="0" t="0" r="0" b="0"/>
            <a:pathLst>
              <a:path w="51436" h="522924">
                <a:moveTo>
                  <a:pt x="51435" y="0"/>
                </a:moveTo>
                <a:lnTo>
                  <a:pt x="44055" y="0"/>
                </a:lnTo>
                <a:lnTo>
                  <a:pt x="42705" y="4763"/>
                </a:lnTo>
                <a:lnTo>
                  <a:pt x="40853" y="12700"/>
                </a:lnTo>
                <a:lnTo>
                  <a:pt x="38665" y="22754"/>
                </a:lnTo>
                <a:lnTo>
                  <a:pt x="37207" y="32315"/>
                </a:lnTo>
                <a:lnTo>
                  <a:pt x="36235" y="41546"/>
                </a:lnTo>
                <a:lnTo>
                  <a:pt x="35587" y="50557"/>
                </a:lnTo>
                <a:lnTo>
                  <a:pt x="34202" y="62280"/>
                </a:lnTo>
                <a:lnTo>
                  <a:pt x="30124" y="90545"/>
                </a:lnTo>
                <a:lnTo>
                  <a:pt x="28655" y="104178"/>
                </a:lnTo>
                <a:lnTo>
                  <a:pt x="27676" y="117077"/>
                </a:lnTo>
                <a:lnTo>
                  <a:pt x="27023" y="129487"/>
                </a:lnTo>
                <a:lnTo>
                  <a:pt x="27541" y="149189"/>
                </a:lnTo>
                <a:lnTo>
                  <a:pt x="32675" y="242618"/>
                </a:lnTo>
                <a:lnTo>
                  <a:pt x="33213" y="258900"/>
                </a:lnTo>
                <a:lnTo>
                  <a:pt x="32620" y="272613"/>
                </a:lnTo>
                <a:lnTo>
                  <a:pt x="31272" y="284612"/>
                </a:lnTo>
                <a:lnTo>
                  <a:pt x="29421" y="295469"/>
                </a:lnTo>
                <a:lnTo>
                  <a:pt x="27234" y="316042"/>
                </a:lnTo>
                <a:lnTo>
                  <a:pt x="22264" y="374461"/>
                </a:lnTo>
                <a:lnTo>
                  <a:pt x="19420" y="414394"/>
                </a:lnTo>
                <a:lnTo>
                  <a:pt x="18662" y="427711"/>
                </a:lnTo>
                <a:lnTo>
                  <a:pt x="17204" y="438493"/>
                </a:lnTo>
                <a:lnTo>
                  <a:pt x="15279" y="447586"/>
                </a:lnTo>
                <a:lnTo>
                  <a:pt x="13044" y="455553"/>
                </a:lnTo>
                <a:lnTo>
                  <a:pt x="11554" y="464675"/>
                </a:lnTo>
                <a:lnTo>
                  <a:pt x="10560" y="474566"/>
                </a:lnTo>
                <a:lnTo>
                  <a:pt x="9898" y="484970"/>
                </a:lnTo>
                <a:lnTo>
                  <a:pt x="8504" y="492858"/>
                </a:lnTo>
                <a:lnTo>
                  <a:pt x="6622" y="499070"/>
                </a:lnTo>
                <a:lnTo>
                  <a:pt x="4415" y="504163"/>
                </a:lnTo>
                <a:lnTo>
                  <a:pt x="2943" y="508511"/>
                </a:lnTo>
                <a:lnTo>
                  <a:pt x="1962" y="512363"/>
                </a:lnTo>
                <a:lnTo>
                  <a:pt x="0" y="52292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10"/>
          <p:cNvSpPr/>
          <p:nvPr/>
        </p:nvSpPr>
        <p:spPr>
          <a:xfrm>
            <a:off x="1005839" y="1587120"/>
            <a:ext cx="239900" cy="573151"/>
          </a:xfrm>
          <a:custGeom>
            <a:avLst/>
            <a:gdLst/>
            <a:ahLst/>
            <a:cxnLst/>
            <a:rect l="0" t="0" r="0" b="0"/>
            <a:pathLst>
              <a:path w="239900" h="573151">
                <a:moveTo>
                  <a:pt x="0" y="93090"/>
                </a:moveTo>
                <a:lnTo>
                  <a:pt x="9102" y="79437"/>
                </a:lnTo>
                <a:lnTo>
                  <a:pt x="13688" y="74463"/>
                </a:lnTo>
                <a:lnTo>
                  <a:pt x="18651" y="70194"/>
                </a:lnTo>
                <a:lnTo>
                  <a:pt x="23864" y="66396"/>
                </a:lnTo>
                <a:lnTo>
                  <a:pt x="29244" y="62911"/>
                </a:lnTo>
                <a:lnTo>
                  <a:pt x="34736" y="59636"/>
                </a:lnTo>
                <a:lnTo>
                  <a:pt x="40303" y="56500"/>
                </a:lnTo>
                <a:lnTo>
                  <a:pt x="46871" y="53456"/>
                </a:lnTo>
                <a:lnTo>
                  <a:pt x="54108" y="50475"/>
                </a:lnTo>
                <a:lnTo>
                  <a:pt x="61789" y="47535"/>
                </a:lnTo>
                <a:lnTo>
                  <a:pt x="77945" y="41728"/>
                </a:lnTo>
                <a:lnTo>
                  <a:pt x="111599" y="30239"/>
                </a:lnTo>
                <a:lnTo>
                  <a:pt x="123930" y="25472"/>
                </a:lnTo>
                <a:lnTo>
                  <a:pt x="155410" y="12555"/>
                </a:lnTo>
                <a:lnTo>
                  <a:pt x="170282" y="7967"/>
                </a:lnTo>
                <a:lnTo>
                  <a:pt x="184006" y="4909"/>
                </a:lnTo>
                <a:lnTo>
                  <a:pt x="196966" y="2870"/>
                </a:lnTo>
                <a:lnTo>
                  <a:pt x="206558" y="1511"/>
                </a:lnTo>
                <a:lnTo>
                  <a:pt x="213906" y="604"/>
                </a:lnTo>
                <a:lnTo>
                  <a:pt x="219757" y="0"/>
                </a:lnTo>
                <a:lnTo>
                  <a:pt x="223657" y="550"/>
                </a:lnTo>
                <a:lnTo>
                  <a:pt x="226257" y="1869"/>
                </a:lnTo>
                <a:lnTo>
                  <a:pt x="227991" y="3701"/>
                </a:lnTo>
                <a:lnTo>
                  <a:pt x="230099" y="4922"/>
                </a:lnTo>
                <a:lnTo>
                  <a:pt x="234981" y="6279"/>
                </a:lnTo>
                <a:lnTo>
                  <a:pt x="236664" y="8546"/>
                </a:lnTo>
                <a:lnTo>
                  <a:pt x="238534" y="16145"/>
                </a:lnTo>
                <a:lnTo>
                  <a:pt x="239587" y="31133"/>
                </a:lnTo>
                <a:lnTo>
                  <a:pt x="239899" y="43088"/>
                </a:lnTo>
                <a:lnTo>
                  <a:pt x="238990" y="51183"/>
                </a:lnTo>
                <a:lnTo>
                  <a:pt x="235441" y="75417"/>
                </a:lnTo>
                <a:lnTo>
                  <a:pt x="232208" y="89880"/>
                </a:lnTo>
                <a:lnTo>
                  <a:pt x="228148" y="105237"/>
                </a:lnTo>
                <a:lnTo>
                  <a:pt x="219509" y="135636"/>
                </a:lnTo>
                <a:lnTo>
                  <a:pt x="208339" y="177980"/>
                </a:lnTo>
                <a:lnTo>
                  <a:pt x="187021" y="262395"/>
                </a:lnTo>
                <a:lnTo>
                  <a:pt x="184688" y="275493"/>
                </a:lnTo>
                <a:lnTo>
                  <a:pt x="183133" y="288034"/>
                </a:lnTo>
                <a:lnTo>
                  <a:pt x="182096" y="300205"/>
                </a:lnTo>
                <a:lnTo>
                  <a:pt x="179500" y="318796"/>
                </a:lnTo>
                <a:lnTo>
                  <a:pt x="160892" y="430905"/>
                </a:lnTo>
                <a:lnTo>
                  <a:pt x="159649" y="448792"/>
                </a:lnTo>
                <a:lnTo>
                  <a:pt x="159773" y="465480"/>
                </a:lnTo>
                <a:lnTo>
                  <a:pt x="160808" y="481367"/>
                </a:lnTo>
                <a:lnTo>
                  <a:pt x="162450" y="497674"/>
                </a:lnTo>
                <a:lnTo>
                  <a:pt x="164498" y="514260"/>
                </a:lnTo>
                <a:lnTo>
                  <a:pt x="166816" y="531032"/>
                </a:lnTo>
                <a:lnTo>
                  <a:pt x="167408" y="543166"/>
                </a:lnTo>
                <a:lnTo>
                  <a:pt x="166850" y="552208"/>
                </a:lnTo>
                <a:lnTo>
                  <a:pt x="162878" y="57315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11"/>
          <p:cNvSpPr/>
          <p:nvPr/>
        </p:nvSpPr>
        <p:spPr>
          <a:xfrm>
            <a:off x="1014412" y="1885950"/>
            <a:ext cx="282893" cy="60008"/>
          </a:xfrm>
          <a:custGeom>
            <a:avLst/>
            <a:gdLst/>
            <a:ahLst/>
            <a:cxnLst/>
            <a:rect l="0" t="0" r="0" b="0"/>
            <a:pathLst>
              <a:path w="282893" h="60008">
                <a:moveTo>
                  <a:pt x="0" y="60007"/>
                </a:moveTo>
                <a:lnTo>
                  <a:pt x="13652" y="50905"/>
                </a:lnTo>
                <a:lnTo>
                  <a:pt x="20532" y="47272"/>
                </a:lnTo>
                <a:lnTo>
                  <a:pt x="27975" y="43897"/>
                </a:lnTo>
                <a:lnTo>
                  <a:pt x="35795" y="40694"/>
                </a:lnTo>
                <a:lnTo>
                  <a:pt x="44818" y="37607"/>
                </a:lnTo>
                <a:lnTo>
                  <a:pt x="54644" y="34596"/>
                </a:lnTo>
                <a:lnTo>
                  <a:pt x="65004" y="31636"/>
                </a:lnTo>
                <a:lnTo>
                  <a:pt x="80484" y="28711"/>
                </a:lnTo>
                <a:lnTo>
                  <a:pt x="99376" y="25808"/>
                </a:lnTo>
                <a:lnTo>
                  <a:pt x="120543" y="22920"/>
                </a:lnTo>
                <a:lnTo>
                  <a:pt x="137512" y="20042"/>
                </a:lnTo>
                <a:lnTo>
                  <a:pt x="151682" y="17172"/>
                </a:lnTo>
                <a:lnTo>
                  <a:pt x="282892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12"/>
          <p:cNvSpPr/>
          <p:nvPr/>
        </p:nvSpPr>
        <p:spPr>
          <a:xfrm>
            <a:off x="517467" y="1373925"/>
            <a:ext cx="1248738" cy="1032837"/>
          </a:xfrm>
          <a:custGeom>
            <a:avLst/>
            <a:gdLst/>
            <a:ahLst/>
            <a:cxnLst/>
            <a:rect l="0" t="0" r="0" b="0"/>
            <a:pathLst>
              <a:path w="1248738" h="1032837">
                <a:moveTo>
                  <a:pt x="968432" y="177697"/>
                </a:moveTo>
                <a:lnTo>
                  <a:pt x="960636" y="157165"/>
                </a:lnTo>
                <a:lnTo>
                  <a:pt x="951950" y="141902"/>
                </a:lnTo>
                <a:lnTo>
                  <a:pt x="927248" y="112693"/>
                </a:lnTo>
                <a:lnTo>
                  <a:pt x="897503" y="82377"/>
                </a:lnTo>
                <a:lnTo>
                  <a:pt x="862558" y="58044"/>
                </a:lnTo>
                <a:lnTo>
                  <a:pt x="830382" y="43184"/>
                </a:lnTo>
                <a:lnTo>
                  <a:pt x="796719" y="32749"/>
                </a:lnTo>
                <a:lnTo>
                  <a:pt x="768290" y="25646"/>
                </a:lnTo>
                <a:lnTo>
                  <a:pt x="668121" y="4627"/>
                </a:lnTo>
                <a:lnTo>
                  <a:pt x="636523" y="765"/>
                </a:lnTo>
                <a:lnTo>
                  <a:pt x="606605" y="0"/>
                </a:lnTo>
                <a:lnTo>
                  <a:pt x="562033" y="3973"/>
                </a:lnTo>
                <a:lnTo>
                  <a:pt x="529683" y="5236"/>
                </a:lnTo>
                <a:lnTo>
                  <a:pt x="496255" y="10878"/>
                </a:lnTo>
                <a:lnTo>
                  <a:pt x="462348" y="18783"/>
                </a:lnTo>
                <a:lnTo>
                  <a:pt x="428229" y="25471"/>
                </a:lnTo>
                <a:lnTo>
                  <a:pt x="394014" y="34159"/>
                </a:lnTo>
                <a:lnTo>
                  <a:pt x="359758" y="44370"/>
                </a:lnTo>
                <a:lnTo>
                  <a:pt x="325483" y="55258"/>
                </a:lnTo>
                <a:lnTo>
                  <a:pt x="293740" y="66447"/>
                </a:lnTo>
                <a:lnTo>
                  <a:pt x="264709" y="77770"/>
                </a:lnTo>
                <a:lnTo>
                  <a:pt x="225993" y="95807"/>
                </a:lnTo>
                <a:lnTo>
                  <a:pt x="198722" y="110822"/>
                </a:lnTo>
                <a:lnTo>
                  <a:pt x="165695" y="135340"/>
                </a:lnTo>
                <a:lnTo>
                  <a:pt x="133261" y="160702"/>
                </a:lnTo>
                <a:lnTo>
                  <a:pt x="115915" y="180304"/>
                </a:lnTo>
                <a:lnTo>
                  <a:pt x="98998" y="203621"/>
                </a:lnTo>
                <a:lnTo>
                  <a:pt x="75605" y="233034"/>
                </a:lnTo>
                <a:lnTo>
                  <a:pt x="56953" y="260076"/>
                </a:lnTo>
                <a:lnTo>
                  <a:pt x="43265" y="285747"/>
                </a:lnTo>
                <a:lnTo>
                  <a:pt x="34007" y="313032"/>
                </a:lnTo>
                <a:lnTo>
                  <a:pt x="26717" y="338493"/>
                </a:lnTo>
                <a:lnTo>
                  <a:pt x="19350" y="367272"/>
                </a:lnTo>
                <a:lnTo>
                  <a:pt x="9725" y="408638"/>
                </a:lnTo>
                <a:lnTo>
                  <a:pt x="6397" y="426907"/>
                </a:lnTo>
                <a:lnTo>
                  <a:pt x="2699" y="457367"/>
                </a:lnTo>
                <a:lnTo>
                  <a:pt x="1055" y="486145"/>
                </a:lnTo>
                <a:lnTo>
                  <a:pt x="324" y="513858"/>
                </a:lnTo>
                <a:lnTo>
                  <a:pt x="0" y="538874"/>
                </a:lnTo>
                <a:lnTo>
                  <a:pt x="2395" y="565233"/>
                </a:lnTo>
                <a:lnTo>
                  <a:pt x="7588" y="596633"/>
                </a:lnTo>
                <a:lnTo>
                  <a:pt x="16245" y="639163"/>
                </a:lnTo>
                <a:lnTo>
                  <a:pt x="27279" y="688549"/>
                </a:lnTo>
                <a:lnTo>
                  <a:pt x="36109" y="714940"/>
                </a:lnTo>
                <a:lnTo>
                  <a:pt x="46384" y="739369"/>
                </a:lnTo>
                <a:lnTo>
                  <a:pt x="57301" y="762927"/>
                </a:lnTo>
                <a:lnTo>
                  <a:pt x="71043" y="786097"/>
                </a:lnTo>
                <a:lnTo>
                  <a:pt x="98597" y="827465"/>
                </a:lnTo>
                <a:lnTo>
                  <a:pt x="125657" y="858959"/>
                </a:lnTo>
                <a:lnTo>
                  <a:pt x="153254" y="887870"/>
                </a:lnTo>
                <a:lnTo>
                  <a:pt x="179528" y="914534"/>
                </a:lnTo>
                <a:lnTo>
                  <a:pt x="214512" y="940531"/>
                </a:lnTo>
                <a:lnTo>
                  <a:pt x="250489" y="961781"/>
                </a:lnTo>
                <a:lnTo>
                  <a:pt x="285280" y="980142"/>
                </a:lnTo>
                <a:lnTo>
                  <a:pt x="324268" y="997648"/>
                </a:lnTo>
                <a:lnTo>
                  <a:pt x="351937" y="1006622"/>
                </a:lnTo>
                <a:lnTo>
                  <a:pt x="380109" y="1013786"/>
                </a:lnTo>
                <a:lnTo>
                  <a:pt x="408506" y="1020144"/>
                </a:lnTo>
                <a:lnTo>
                  <a:pt x="451267" y="1029080"/>
                </a:lnTo>
                <a:lnTo>
                  <a:pt x="482359" y="1032339"/>
                </a:lnTo>
                <a:lnTo>
                  <a:pt x="519990" y="1032836"/>
                </a:lnTo>
                <a:lnTo>
                  <a:pt x="544693" y="1031634"/>
                </a:lnTo>
                <a:lnTo>
                  <a:pt x="571640" y="1029881"/>
                </a:lnTo>
                <a:lnTo>
                  <a:pt x="595319" y="1027760"/>
                </a:lnTo>
                <a:lnTo>
                  <a:pt x="616820" y="1025393"/>
                </a:lnTo>
                <a:lnTo>
                  <a:pt x="654998" y="1020223"/>
                </a:lnTo>
                <a:lnTo>
                  <a:pt x="687841" y="1014751"/>
                </a:lnTo>
                <a:lnTo>
                  <a:pt x="720853" y="1006603"/>
                </a:lnTo>
                <a:lnTo>
                  <a:pt x="754574" y="996632"/>
                </a:lnTo>
                <a:lnTo>
                  <a:pt x="788612" y="985851"/>
                </a:lnTo>
                <a:lnTo>
                  <a:pt x="820250" y="974709"/>
                </a:lnTo>
                <a:lnTo>
                  <a:pt x="864836" y="957726"/>
                </a:lnTo>
                <a:lnTo>
                  <a:pt x="894767" y="945382"/>
                </a:lnTo>
                <a:lnTo>
                  <a:pt x="927120" y="930370"/>
                </a:lnTo>
                <a:lnTo>
                  <a:pt x="958009" y="914173"/>
                </a:lnTo>
                <a:lnTo>
                  <a:pt x="986660" y="897450"/>
                </a:lnTo>
                <a:lnTo>
                  <a:pt x="1024210" y="871017"/>
                </a:lnTo>
                <a:lnTo>
                  <a:pt x="1059466" y="839479"/>
                </a:lnTo>
                <a:lnTo>
                  <a:pt x="1094042" y="806004"/>
                </a:lnTo>
                <a:lnTo>
                  <a:pt x="1116969" y="783334"/>
                </a:lnTo>
                <a:lnTo>
                  <a:pt x="1137319" y="760559"/>
                </a:lnTo>
                <a:lnTo>
                  <a:pt x="1155888" y="736784"/>
                </a:lnTo>
                <a:lnTo>
                  <a:pt x="1173666" y="710343"/>
                </a:lnTo>
                <a:lnTo>
                  <a:pt x="1183360" y="693767"/>
                </a:lnTo>
                <a:lnTo>
                  <a:pt x="1193633" y="675096"/>
                </a:lnTo>
                <a:lnTo>
                  <a:pt x="1204291" y="655029"/>
                </a:lnTo>
                <a:lnTo>
                  <a:pt x="1213301" y="636888"/>
                </a:lnTo>
                <a:lnTo>
                  <a:pt x="1221213" y="620032"/>
                </a:lnTo>
                <a:lnTo>
                  <a:pt x="1234132" y="589555"/>
                </a:lnTo>
                <a:lnTo>
                  <a:pt x="1243049" y="563310"/>
                </a:lnTo>
                <a:lnTo>
                  <a:pt x="1247647" y="536406"/>
                </a:lnTo>
                <a:lnTo>
                  <a:pt x="1248737" y="509526"/>
                </a:lnTo>
                <a:lnTo>
                  <a:pt x="1246048" y="484879"/>
                </a:lnTo>
                <a:lnTo>
                  <a:pt x="1239137" y="461225"/>
                </a:lnTo>
                <a:lnTo>
                  <a:pt x="1229716" y="438012"/>
                </a:lnTo>
                <a:lnTo>
                  <a:pt x="1219178" y="414995"/>
                </a:lnTo>
                <a:lnTo>
                  <a:pt x="1205605" y="392065"/>
                </a:lnTo>
                <a:lnTo>
                  <a:pt x="1189095" y="369174"/>
                </a:lnTo>
                <a:lnTo>
                  <a:pt x="1169057" y="346301"/>
                </a:lnTo>
                <a:lnTo>
                  <a:pt x="1136356" y="316554"/>
                </a:lnTo>
                <a:lnTo>
                  <a:pt x="1097986" y="289642"/>
                </a:lnTo>
                <a:lnTo>
                  <a:pt x="1070462" y="274758"/>
                </a:lnTo>
                <a:lnTo>
                  <a:pt x="1042354" y="261793"/>
                </a:lnTo>
                <a:lnTo>
                  <a:pt x="1013986" y="249680"/>
                </a:lnTo>
                <a:lnTo>
                  <a:pt x="971241" y="232151"/>
                </a:lnTo>
                <a:lnTo>
                  <a:pt x="942693" y="225711"/>
                </a:lnTo>
                <a:lnTo>
                  <a:pt x="915083" y="221897"/>
                </a:lnTo>
                <a:lnTo>
                  <a:pt x="878118" y="216299"/>
                </a:lnTo>
                <a:lnTo>
                  <a:pt x="844941" y="218874"/>
                </a:lnTo>
                <a:lnTo>
                  <a:pt x="815699" y="220227"/>
                </a:lnTo>
                <a:lnTo>
                  <a:pt x="796982" y="22056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13"/>
          <p:cNvSpPr/>
          <p:nvPr/>
        </p:nvSpPr>
        <p:spPr>
          <a:xfrm>
            <a:off x="911542" y="2554605"/>
            <a:ext cx="77153" cy="394335"/>
          </a:xfrm>
          <a:custGeom>
            <a:avLst/>
            <a:gdLst/>
            <a:ahLst/>
            <a:cxnLst/>
            <a:rect l="0" t="0" r="0" b="0"/>
            <a:pathLst>
              <a:path w="77153" h="394335">
                <a:moveTo>
                  <a:pt x="0" y="0"/>
                </a:moveTo>
                <a:lnTo>
                  <a:pt x="4551" y="4551"/>
                </a:lnTo>
                <a:lnTo>
                  <a:pt x="5891" y="6844"/>
                </a:lnTo>
                <a:lnTo>
                  <a:pt x="7381" y="11931"/>
                </a:lnTo>
                <a:lnTo>
                  <a:pt x="7778" y="25099"/>
                </a:lnTo>
                <a:lnTo>
                  <a:pt x="8219" y="70210"/>
                </a:lnTo>
                <a:lnTo>
                  <a:pt x="9289" y="89669"/>
                </a:lnTo>
                <a:lnTo>
                  <a:pt x="10956" y="105499"/>
                </a:lnTo>
                <a:lnTo>
                  <a:pt x="13019" y="118910"/>
                </a:lnTo>
                <a:lnTo>
                  <a:pt x="14394" y="130708"/>
                </a:lnTo>
                <a:lnTo>
                  <a:pt x="15311" y="141431"/>
                </a:lnTo>
                <a:lnTo>
                  <a:pt x="15922" y="151437"/>
                </a:lnTo>
                <a:lnTo>
                  <a:pt x="17282" y="160965"/>
                </a:lnTo>
                <a:lnTo>
                  <a:pt x="19141" y="170175"/>
                </a:lnTo>
                <a:lnTo>
                  <a:pt x="21333" y="179173"/>
                </a:lnTo>
                <a:lnTo>
                  <a:pt x="22795" y="188028"/>
                </a:lnTo>
                <a:lnTo>
                  <a:pt x="23769" y="196790"/>
                </a:lnTo>
                <a:lnTo>
                  <a:pt x="24418" y="205488"/>
                </a:lnTo>
                <a:lnTo>
                  <a:pt x="25804" y="214144"/>
                </a:lnTo>
                <a:lnTo>
                  <a:pt x="27680" y="222773"/>
                </a:lnTo>
                <a:lnTo>
                  <a:pt x="29883" y="231383"/>
                </a:lnTo>
                <a:lnTo>
                  <a:pt x="32305" y="239027"/>
                </a:lnTo>
                <a:lnTo>
                  <a:pt x="34871" y="246029"/>
                </a:lnTo>
                <a:lnTo>
                  <a:pt x="37535" y="252602"/>
                </a:lnTo>
                <a:lnTo>
                  <a:pt x="40263" y="261746"/>
                </a:lnTo>
                <a:lnTo>
                  <a:pt x="43035" y="272605"/>
                </a:lnTo>
                <a:lnTo>
                  <a:pt x="45835" y="284606"/>
                </a:lnTo>
                <a:lnTo>
                  <a:pt x="48654" y="294512"/>
                </a:lnTo>
                <a:lnTo>
                  <a:pt x="51486" y="303021"/>
                </a:lnTo>
                <a:lnTo>
                  <a:pt x="54327" y="310599"/>
                </a:lnTo>
                <a:lnTo>
                  <a:pt x="56220" y="317556"/>
                </a:lnTo>
                <a:lnTo>
                  <a:pt x="57483" y="324099"/>
                </a:lnTo>
                <a:lnTo>
                  <a:pt x="58885" y="335496"/>
                </a:lnTo>
                <a:lnTo>
                  <a:pt x="59509" y="343737"/>
                </a:lnTo>
                <a:lnTo>
                  <a:pt x="60627" y="348220"/>
                </a:lnTo>
                <a:lnTo>
                  <a:pt x="62326" y="353114"/>
                </a:lnTo>
                <a:lnTo>
                  <a:pt x="64410" y="358282"/>
                </a:lnTo>
                <a:lnTo>
                  <a:pt x="66753" y="362679"/>
                </a:lnTo>
                <a:lnTo>
                  <a:pt x="69267" y="366564"/>
                </a:lnTo>
                <a:lnTo>
                  <a:pt x="75595" y="375091"/>
                </a:lnTo>
                <a:lnTo>
                  <a:pt x="76460" y="378797"/>
                </a:lnTo>
                <a:lnTo>
                  <a:pt x="76947" y="386238"/>
                </a:lnTo>
                <a:lnTo>
                  <a:pt x="77152" y="39433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14"/>
          <p:cNvSpPr/>
          <p:nvPr/>
        </p:nvSpPr>
        <p:spPr>
          <a:xfrm>
            <a:off x="594359" y="3017520"/>
            <a:ext cx="865824" cy="68228"/>
          </a:xfrm>
          <a:custGeom>
            <a:avLst/>
            <a:gdLst/>
            <a:ahLst/>
            <a:cxnLst/>
            <a:rect l="0" t="0" r="0" b="0"/>
            <a:pathLst>
              <a:path w="865824" h="68228">
                <a:moveTo>
                  <a:pt x="0" y="60007"/>
                </a:moveTo>
                <a:lnTo>
                  <a:pt x="18204" y="64558"/>
                </a:lnTo>
                <a:lnTo>
                  <a:pt x="25471" y="65898"/>
                </a:lnTo>
                <a:lnTo>
                  <a:pt x="44801" y="67785"/>
                </a:lnTo>
                <a:lnTo>
                  <a:pt x="56742" y="68227"/>
                </a:lnTo>
                <a:lnTo>
                  <a:pt x="64498" y="67392"/>
                </a:lnTo>
                <a:lnTo>
                  <a:pt x="73479" y="65883"/>
                </a:lnTo>
                <a:lnTo>
                  <a:pt x="83276" y="63924"/>
                </a:lnTo>
                <a:lnTo>
                  <a:pt x="93617" y="62618"/>
                </a:lnTo>
                <a:lnTo>
                  <a:pt x="130185" y="59828"/>
                </a:lnTo>
                <a:lnTo>
                  <a:pt x="167080" y="55800"/>
                </a:lnTo>
                <a:lnTo>
                  <a:pt x="185682" y="54345"/>
                </a:lnTo>
                <a:lnTo>
                  <a:pt x="203798" y="53375"/>
                </a:lnTo>
                <a:lnTo>
                  <a:pt x="221591" y="52728"/>
                </a:lnTo>
                <a:lnTo>
                  <a:pt x="238215" y="51345"/>
                </a:lnTo>
                <a:lnTo>
                  <a:pt x="254060" y="49470"/>
                </a:lnTo>
                <a:lnTo>
                  <a:pt x="269386" y="47267"/>
                </a:lnTo>
                <a:lnTo>
                  <a:pt x="285318" y="45799"/>
                </a:lnTo>
                <a:lnTo>
                  <a:pt x="301655" y="44820"/>
                </a:lnTo>
                <a:lnTo>
                  <a:pt x="318261" y="44167"/>
                </a:lnTo>
                <a:lnTo>
                  <a:pt x="382432" y="38362"/>
                </a:lnTo>
                <a:lnTo>
                  <a:pt x="558777" y="19113"/>
                </a:lnTo>
                <a:lnTo>
                  <a:pt x="609691" y="14647"/>
                </a:lnTo>
                <a:lnTo>
                  <a:pt x="663636" y="10717"/>
                </a:lnTo>
                <a:lnTo>
                  <a:pt x="865823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15"/>
          <p:cNvSpPr/>
          <p:nvPr/>
        </p:nvSpPr>
        <p:spPr>
          <a:xfrm>
            <a:off x="767297" y="3140127"/>
            <a:ext cx="451911" cy="356669"/>
          </a:xfrm>
          <a:custGeom>
            <a:avLst/>
            <a:gdLst/>
            <a:ahLst/>
            <a:cxnLst/>
            <a:rect l="0" t="0" r="0" b="0"/>
            <a:pathLst>
              <a:path w="451911" h="356669">
                <a:moveTo>
                  <a:pt x="238542" y="31698"/>
                </a:moveTo>
                <a:lnTo>
                  <a:pt x="229441" y="22596"/>
                </a:lnTo>
                <a:lnTo>
                  <a:pt x="225807" y="19915"/>
                </a:lnTo>
                <a:lnTo>
                  <a:pt x="212332" y="14237"/>
                </a:lnTo>
                <a:lnTo>
                  <a:pt x="191969" y="6157"/>
                </a:lnTo>
                <a:lnTo>
                  <a:pt x="183681" y="3241"/>
                </a:lnTo>
                <a:lnTo>
                  <a:pt x="171932" y="0"/>
                </a:lnTo>
                <a:lnTo>
                  <a:pt x="164608" y="88"/>
                </a:lnTo>
                <a:lnTo>
                  <a:pt x="155915" y="1100"/>
                </a:lnTo>
                <a:lnTo>
                  <a:pt x="146310" y="2726"/>
                </a:lnTo>
                <a:lnTo>
                  <a:pt x="136097" y="4763"/>
                </a:lnTo>
                <a:lnTo>
                  <a:pt x="114589" y="9567"/>
                </a:lnTo>
                <a:lnTo>
                  <a:pt x="105424" y="11229"/>
                </a:lnTo>
                <a:lnTo>
                  <a:pt x="97409" y="12337"/>
                </a:lnTo>
                <a:lnTo>
                  <a:pt x="90161" y="13075"/>
                </a:lnTo>
                <a:lnTo>
                  <a:pt x="80567" y="15473"/>
                </a:lnTo>
                <a:lnTo>
                  <a:pt x="69408" y="18976"/>
                </a:lnTo>
                <a:lnTo>
                  <a:pt x="57206" y="23217"/>
                </a:lnTo>
                <a:lnTo>
                  <a:pt x="48119" y="26996"/>
                </a:lnTo>
                <a:lnTo>
                  <a:pt x="35482" y="33736"/>
                </a:lnTo>
                <a:lnTo>
                  <a:pt x="29826" y="38771"/>
                </a:lnTo>
                <a:lnTo>
                  <a:pt x="24151" y="44986"/>
                </a:lnTo>
                <a:lnTo>
                  <a:pt x="18462" y="51986"/>
                </a:lnTo>
                <a:lnTo>
                  <a:pt x="12142" y="62305"/>
                </a:lnTo>
                <a:lnTo>
                  <a:pt x="8380" y="72923"/>
                </a:lnTo>
                <a:lnTo>
                  <a:pt x="3533" y="90343"/>
                </a:lnTo>
                <a:lnTo>
                  <a:pt x="1859" y="102227"/>
                </a:lnTo>
                <a:lnTo>
                  <a:pt x="744" y="115865"/>
                </a:lnTo>
                <a:lnTo>
                  <a:pt x="0" y="130671"/>
                </a:lnTo>
                <a:lnTo>
                  <a:pt x="1409" y="145305"/>
                </a:lnTo>
                <a:lnTo>
                  <a:pt x="4254" y="159823"/>
                </a:lnTo>
                <a:lnTo>
                  <a:pt x="8055" y="174265"/>
                </a:lnTo>
                <a:lnTo>
                  <a:pt x="11542" y="184845"/>
                </a:lnTo>
                <a:lnTo>
                  <a:pt x="14819" y="192851"/>
                </a:lnTo>
                <a:lnTo>
                  <a:pt x="17956" y="199140"/>
                </a:lnTo>
                <a:lnTo>
                  <a:pt x="21000" y="203334"/>
                </a:lnTo>
                <a:lnTo>
                  <a:pt x="23981" y="206129"/>
                </a:lnTo>
                <a:lnTo>
                  <a:pt x="26922" y="207993"/>
                </a:lnTo>
                <a:lnTo>
                  <a:pt x="32729" y="210063"/>
                </a:lnTo>
                <a:lnTo>
                  <a:pt x="35611" y="210616"/>
                </a:lnTo>
                <a:lnTo>
                  <a:pt x="43893" y="208689"/>
                </a:lnTo>
                <a:lnTo>
                  <a:pt x="53924" y="204658"/>
                </a:lnTo>
                <a:lnTo>
                  <a:pt x="64732" y="199692"/>
                </a:lnTo>
                <a:lnTo>
                  <a:pt x="78426" y="194309"/>
                </a:lnTo>
                <a:lnTo>
                  <a:pt x="86078" y="191540"/>
                </a:lnTo>
                <a:lnTo>
                  <a:pt x="99660" y="185924"/>
                </a:lnTo>
                <a:lnTo>
                  <a:pt x="105949" y="183093"/>
                </a:lnTo>
                <a:lnTo>
                  <a:pt x="113952" y="180253"/>
                </a:lnTo>
                <a:lnTo>
                  <a:pt x="123097" y="177407"/>
                </a:lnTo>
                <a:lnTo>
                  <a:pt x="133004" y="174557"/>
                </a:lnTo>
                <a:lnTo>
                  <a:pt x="143419" y="172657"/>
                </a:lnTo>
                <a:lnTo>
                  <a:pt x="154172" y="171391"/>
                </a:lnTo>
                <a:lnTo>
                  <a:pt x="165150" y="170546"/>
                </a:lnTo>
                <a:lnTo>
                  <a:pt x="175327" y="169031"/>
                </a:lnTo>
                <a:lnTo>
                  <a:pt x="184969" y="167068"/>
                </a:lnTo>
                <a:lnTo>
                  <a:pt x="194254" y="164807"/>
                </a:lnTo>
                <a:lnTo>
                  <a:pt x="204254" y="163300"/>
                </a:lnTo>
                <a:lnTo>
                  <a:pt x="214731" y="162295"/>
                </a:lnTo>
                <a:lnTo>
                  <a:pt x="225526" y="161625"/>
                </a:lnTo>
                <a:lnTo>
                  <a:pt x="240342" y="162131"/>
                </a:lnTo>
                <a:lnTo>
                  <a:pt x="257840" y="163421"/>
                </a:lnTo>
                <a:lnTo>
                  <a:pt x="277125" y="165233"/>
                </a:lnTo>
                <a:lnTo>
                  <a:pt x="293791" y="167393"/>
                </a:lnTo>
                <a:lnTo>
                  <a:pt x="308713" y="169787"/>
                </a:lnTo>
                <a:lnTo>
                  <a:pt x="322470" y="172334"/>
                </a:lnTo>
                <a:lnTo>
                  <a:pt x="334499" y="174986"/>
                </a:lnTo>
                <a:lnTo>
                  <a:pt x="345376" y="177705"/>
                </a:lnTo>
                <a:lnTo>
                  <a:pt x="355485" y="180471"/>
                </a:lnTo>
                <a:lnTo>
                  <a:pt x="374337" y="186084"/>
                </a:lnTo>
                <a:lnTo>
                  <a:pt x="383365" y="188915"/>
                </a:lnTo>
                <a:lnTo>
                  <a:pt x="392241" y="192706"/>
                </a:lnTo>
                <a:lnTo>
                  <a:pt x="401015" y="197139"/>
                </a:lnTo>
                <a:lnTo>
                  <a:pt x="409723" y="202000"/>
                </a:lnTo>
                <a:lnTo>
                  <a:pt x="421938" y="212480"/>
                </a:lnTo>
                <a:lnTo>
                  <a:pt x="431494" y="222535"/>
                </a:lnTo>
                <a:lnTo>
                  <a:pt x="442091" y="230180"/>
                </a:lnTo>
                <a:lnTo>
                  <a:pt x="445679" y="234504"/>
                </a:lnTo>
                <a:lnTo>
                  <a:pt x="448071" y="239291"/>
                </a:lnTo>
                <a:lnTo>
                  <a:pt x="450729" y="249692"/>
                </a:lnTo>
                <a:lnTo>
                  <a:pt x="451910" y="260664"/>
                </a:lnTo>
                <a:lnTo>
                  <a:pt x="451273" y="266257"/>
                </a:lnTo>
                <a:lnTo>
                  <a:pt x="449895" y="271890"/>
                </a:lnTo>
                <a:lnTo>
                  <a:pt x="448024" y="277551"/>
                </a:lnTo>
                <a:lnTo>
                  <a:pt x="444872" y="282277"/>
                </a:lnTo>
                <a:lnTo>
                  <a:pt x="436289" y="290069"/>
                </a:lnTo>
                <a:lnTo>
                  <a:pt x="426125" y="299247"/>
                </a:lnTo>
                <a:lnTo>
                  <a:pt x="420747" y="304361"/>
                </a:lnTo>
                <a:lnTo>
                  <a:pt x="413352" y="308723"/>
                </a:lnTo>
                <a:lnTo>
                  <a:pt x="404612" y="312584"/>
                </a:lnTo>
                <a:lnTo>
                  <a:pt x="394976" y="316110"/>
                </a:lnTo>
                <a:lnTo>
                  <a:pt x="384741" y="320366"/>
                </a:lnTo>
                <a:lnTo>
                  <a:pt x="374108" y="325108"/>
                </a:lnTo>
                <a:lnTo>
                  <a:pt x="363210" y="330175"/>
                </a:lnTo>
                <a:lnTo>
                  <a:pt x="351181" y="333552"/>
                </a:lnTo>
                <a:lnTo>
                  <a:pt x="338400" y="335804"/>
                </a:lnTo>
                <a:lnTo>
                  <a:pt x="325117" y="337305"/>
                </a:lnTo>
                <a:lnTo>
                  <a:pt x="306736" y="340211"/>
                </a:lnTo>
                <a:lnTo>
                  <a:pt x="260913" y="348520"/>
                </a:lnTo>
                <a:lnTo>
                  <a:pt x="235359" y="351497"/>
                </a:lnTo>
                <a:lnTo>
                  <a:pt x="208798" y="353483"/>
                </a:lnTo>
                <a:lnTo>
                  <a:pt x="156743" y="355688"/>
                </a:lnTo>
                <a:lnTo>
                  <a:pt x="111382" y="356668"/>
                </a:lnTo>
                <a:lnTo>
                  <a:pt x="93761" y="355977"/>
                </a:lnTo>
                <a:lnTo>
                  <a:pt x="79157" y="354564"/>
                </a:lnTo>
                <a:lnTo>
                  <a:pt x="66563" y="352669"/>
                </a:lnTo>
                <a:lnTo>
                  <a:pt x="56262" y="351406"/>
                </a:lnTo>
                <a:lnTo>
                  <a:pt x="47490" y="350564"/>
                </a:lnTo>
                <a:lnTo>
                  <a:pt x="33615" y="348676"/>
                </a:lnTo>
                <a:lnTo>
                  <a:pt x="24274" y="344662"/>
                </a:lnTo>
                <a:lnTo>
                  <a:pt x="13660" y="337047"/>
                </a:lnTo>
                <a:lnTo>
                  <a:pt x="11468" y="334324"/>
                </a:lnTo>
                <a:lnTo>
                  <a:pt x="10007" y="331556"/>
                </a:lnTo>
                <a:lnTo>
                  <a:pt x="9033" y="328758"/>
                </a:lnTo>
                <a:lnTo>
                  <a:pt x="7951" y="320569"/>
                </a:lnTo>
                <a:lnTo>
                  <a:pt x="7470" y="311533"/>
                </a:lnTo>
                <a:lnTo>
                  <a:pt x="7256" y="304341"/>
                </a:lnTo>
                <a:lnTo>
                  <a:pt x="8151" y="302043"/>
                </a:lnTo>
                <a:lnTo>
                  <a:pt x="9701" y="300510"/>
                </a:lnTo>
                <a:lnTo>
                  <a:pt x="15657" y="29744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16"/>
          <p:cNvSpPr/>
          <p:nvPr/>
        </p:nvSpPr>
        <p:spPr>
          <a:xfrm>
            <a:off x="1648777" y="2933196"/>
            <a:ext cx="437199" cy="75752"/>
          </a:xfrm>
          <a:custGeom>
            <a:avLst/>
            <a:gdLst/>
            <a:ahLst/>
            <a:cxnLst/>
            <a:rect l="0" t="0" r="0" b="0"/>
            <a:pathLst>
              <a:path w="437199" h="75752">
                <a:moveTo>
                  <a:pt x="0" y="75751"/>
                </a:moveTo>
                <a:lnTo>
                  <a:pt x="35795" y="63819"/>
                </a:lnTo>
                <a:lnTo>
                  <a:pt x="42913" y="62082"/>
                </a:lnTo>
                <a:lnTo>
                  <a:pt x="63938" y="58683"/>
                </a:lnTo>
                <a:lnTo>
                  <a:pt x="73106" y="56753"/>
                </a:lnTo>
                <a:lnTo>
                  <a:pt x="83027" y="54513"/>
                </a:lnTo>
                <a:lnTo>
                  <a:pt x="97261" y="52067"/>
                </a:lnTo>
                <a:lnTo>
                  <a:pt x="291463" y="23891"/>
                </a:lnTo>
                <a:lnTo>
                  <a:pt x="358033" y="12549"/>
                </a:lnTo>
                <a:lnTo>
                  <a:pt x="371087" y="10756"/>
                </a:lnTo>
                <a:lnTo>
                  <a:pt x="381693" y="9561"/>
                </a:lnTo>
                <a:lnTo>
                  <a:pt x="391622" y="7812"/>
                </a:lnTo>
                <a:lnTo>
                  <a:pt x="401099" y="5693"/>
                </a:lnTo>
                <a:lnTo>
                  <a:pt x="410274" y="3328"/>
                </a:lnTo>
                <a:lnTo>
                  <a:pt x="417344" y="1752"/>
                </a:lnTo>
                <a:lnTo>
                  <a:pt x="427739" y="0"/>
                </a:lnTo>
                <a:lnTo>
                  <a:pt x="430891" y="485"/>
                </a:lnTo>
                <a:lnTo>
                  <a:pt x="432993" y="1761"/>
                </a:lnTo>
                <a:lnTo>
                  <a:pt x="437198" y="717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17"/>
          <p:cNvSpPr/>
          <p:nvPr/>
        </p:nvSpPr>
        <p:spPr>
          <a:xfrm>
            <a:off x="1777364" y="2846205"/>
            <a:ext cx="59436" cy="25583"/>
          </a:xfrm>
          <a:custGeom>
            <a:avLst/>
            <a:gdLst/>
            <a:ahLst/>
            <a:cxnLst/>
            <a:rect l="0" t="0" r="0" b="0"/>
            <a:pathLst>
              <a:path w="59436" h="25583">
                <a:moveTo>
                  <a:pt x="0" y="17009"/>
                </a:moveTo>
                <a:lnTo>
                  <a:pt x="13653" y="12459"/>
                </a:lnTo>
                <a:lnTo>
                  <a:pt x="19580" y="10165"/>
                </a:lnTo>
                <a:lnTo>
                  <a:pt x="25436" y="7684"/>
                </a:lnTo>
                <a:lnTo>
                  <a:pt x="31245" y="5078"/>
                </a:lnTo>
                <a:lnTo>
                  <a:pt x="37975" y="3340"/>
                </a:lnTo>
                <a:lnTo>
                  <a:pt x="45319" y="2182"/>
                </a:lnTo>
                <a:lnTo>
                  <a:pt x="53073" y="1409"/>
                </a:lnTo>
                <a:lnTo>
                  <a:pt x="57290" y="894"/>
                </a:lnTo>
                <a:lnTo>
                  <a:pt x="59148" y="551"/>
                </a:lnTo>
                <a:lnTo>
                  <a:pt x="59435" y="322"/>
                </a:lnTo>
                <a:lnTo>
                  <a:pt x="58673" y="170"/>
                </a:lnTo>
                <a:lnTo>
                  <a:pt x="57213" y="68"/>
                </a:lnTo>
                <a:lnTo>
                  <a:pt x="55287" y="0"/>
                </a:lnTo>
                <a:lnTo>
                  <a:pt x="53051" y="908"/>
                </a:lnTo>
                <a:lnTo>
                  <a:pt x="50607" y="2465"/>
                </a:lnTo>
                <a:lnTo>
                  <a:pt x="48026" y="4456"/>
                </a:lnTo>
                <a:lnTo>
                  <a:pt x="45352" y="5783"/>
                </a:lnTo>
                <a:lnTo>
                  <a:pt x="42618" y="6667"/>
                </a:lnTo>
                <a:lnTo>
                  <a:pt x="39842" y="7258"/>
                </a:lnTo>
                <a:lnTo>
                  <a:pt x="37991" y="8603"/>
                </a:lnTo>
                <a:lnTo>
                  <a:pt x="36758" y="10453"/>
                </a:lnTo>
                <a:lnTo>
                  <a:pt x="34290" y="2558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18"/>
          <p:cNvSpPr/>
          <p:nvPr/>
        </p:nvSpPr>
        <p:spPr>
          <a:xfrm>
            <a:off x="1923097" y="3146460"/>
            <a:ext cx="76522" cy="33938"/>
          </a:xfrm>
          <a:custGeom>
            <a:avLst/>
            <a:gdLst/>
            <a:ahLst/>
            <a:cxnLst/>
            <a:rect l="0" t="0" r="0" b="0"/>
            <a:pathLst>
              <a:path w="76522" h="33938">
                <a:moveTo>
                  <a:pt x="0" y="8220"/>
                </a:moveTo>
                <a:lnTo>
                  <a:pt x="9102" y="8220"/>
                </a:lnTo>
                <a:lnTo>
                  <a:pt x="16545" y="7267"/>
                </a:lnTo>
                <a:lnTo>
                  <a:pt x="26270" y="5680"/>
                </a:lnTo>
                <a:lnTo>
                  <a:pt x="37516" y="3669"/>
                </a:lnTo>
                <a:lnTo>
                  <a:pt x="45966" y="2328"/>
                </a:lnTo>
                <a:lnTo>
                  <a:pt x="52551" y="1434"/>
                </a:lnTo>
                <a:lnTo>
                  <a:pt x="57894" y="839"/>
                </a:lnTo>
                <a:lnTo>
                  <a:pt x="62408" y="442"/>
                </a:lnTo>
                <a:lnTo>
                  <a:pt x="66371" y="177"/>
                </a:lnTo>
                <a:lnTo>
                  <a:pt x="69965" y="0"/>
                </a:lnTo>
                <a:lnTo>
                  <a:pt x="72361" y="835"/>
                </a:lnTo>
                <a:lnTo>
                  <a:pt x="73958" y="2344"/>
                </a:lnTo>
                <a:lnTo>
                  <a:pt x="76521" y="7059"/>
                </a:lnTo>
                <a:lnTo>
                  <a:pt x="75779" y="8398"/>
                </a:lnTo>
                <a:lnTo>
                  <a:pt x="74332" y="10244"/>
                </a:lnTo>
                <a:lnTo>
                  <a:pt x="72415" y="12427"/>
                </a:lnTo>
                <a:lnTo>
                  <a:pt x="69232" y="13882"/>
                </a:lnTo>
                <a:lnTo>
                  <a:pt x="65204" y="14852"/>
                </a:lnTo>
                <a:lnTo>
                  <a:pt x="60615" y="15499"/>
                </a:lnTo>
                <a:lnTo>
                  <a:pt x="56602" y="16882"/>
                </a:lnTo>
                <a:lnTo>
                  <a:pt x="52975" y="18757"/>
                </a:lnTo>
                <a:lnTo>
                  <a:pt x="49604" y="20960"/>
                </a:lnTo>
                <a:lnTo>
                  <a:pt x="46404" y="22428"/>
                </a:lnTo>
                <a:lnTo>
                  <a:pt x="43319" y="23407"/>
                </a:lnTo>
                <a:lnTo>
                  <a:pt x="40309" y="24059"/>
                </a:lnTo>
                <a:lnTo>
                  <a:pt x="36398" y="25447"/>
                </a:lnTo>
                <a:lnTo>
                  <a:pt x="31885" y="27324"/>
                </a:lnTo>
                <a:lnTo>
                  <a:pt x="17145" y="3393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19"/>
          <p:cNvSpPr/>
          <p:nvPr/>
        </p:nvSpPr>
        <p:spPr>
          <a:xfrm>
            <a:off x="2274569" y="2494641"/>
            <a:ext cx="503912" cy="377147"/>
          </a:xfrm>
          <a:custGeom>
            <a:avLst/>
            <a:gdLst/>
            <a:ahLst/>
            <a:cxnLst/>
            <a:rect l="0" t="0" r="0" b="0"/>
            <a:pathLst>
              <a:path w="503912" h="377147">
                <a:moveTo>
                  <a:pt x="0" y="68536"/>
                </a:moveTo>
                <a:lnTo>
                  <a:pt x="25541" y="42996"/>
                </a:lnTo>
                <a:lnTo>
                  <a:pt x="38022" y="35595"/>
                </a:lnTo>
                <a:lnTo>
                  <a:pt x="52141" y="29130"/>
                </a:lnTo>
                <a:lnTo>
                  <a:pt x="64767" y="23083"/>
                </a:lnTo>
                <a:lnTo>
                  <a:pt x="72705" y="20136"/>
                </a:lnTo>
                <a:lnTo>
                  <a:pt x="81808" y="17220"/>
                </a:lnTo>
                <a:lnTo>
                  <a:pt x="91686" y="14322"/>
                </a:lnTo>
                <a:lnTo>
                  <a:pt x="103987" y="11439"/>
                </a:lnTo>
                <a:lnTo>
                  <a:pt x="117902" y="8564"/>
                </a:lnTo>
                <a:lnTo>
                  <a:pt x="132894" y="5694"/>
                </a:lnTo>
                <a:lnTo>
                  <a:pt x="146699" y="3782"/>
                </a:lnTo>
                <a:lnTo>
                  <a:pt x="159712" y="2506"/>
                </a:lnTo>
                <a:lnTo>
                  <a:pt x="172197" y="1656"/>
                </a:lnTo>
                <a:lnTo>
                  <a:pt x="193690" y="712"/>
                </a:lnTo>
                <a:lnTo>
                  <a:pt x="221855" y="180"/>
                </a:lnTo>
                <a:lnTo>
                  <a:pt x="252421" y="0"/>
                </a:lnTo>
                <a:lnTo>
                  <a:pt x="267445" y="2516"/>
                </a:lnTo>
                <a:lnTo>
                  <a:pt x="281742" y="6809"/>
                </a:lnTo>
                <a:lnTo>
                  <a:pt x="291272" y="11892"/>
                </a:lnTo>
                <a:lnTo>
                  <a:pt x="301222" y="19866"/>
                </a:lnTo>
                <a:lnTo>
                  <a:pt x="311042" y="28807"/>
                </a:lnTo>
                <a:lnTo>
                  <a:pt x="318581" y="35957"/>
                </a:lnTo>
                <a:lnTo>
                  <a:pt x="320972" y="40149"/>
                </a:lnTo>
                <a:lnTo>
                  <a:pt x="323630" y="49887"/>
                </a:lnTo>
                <a:lnTo>
                  <a:pt x="323386" y="55151"/>
                </a:lnTo>
                <a:lnTo>
                  <a:pt x="320575" y="66080"/>
                </a:lnTo>
                <a:lnTo>
                  <a:pt x="317539" y="72614"/>
                </a:lnTo>
                <a:lnTo>
                  <a:pt x="313610" y="79827"/>
                </a:lnTo>
                <a:lnTo>
                  <a:pt x="309086" y="87493"/>
                </a:lnTo>
                <a:lnTo>
                  <a:pt x="304165" y="94509"/>
                </a:lnTo>
                <a:lnTo>
                  <a:pt x="298979" y="101092"/>
                </a:lnTo>
                <a:lnTo>
                  <a:pt x="293617" y="107385"/>
                </a:lnTo>
                <a:lnTo>
                  <a:pt x="288137" y="113485"/>
                </a:lnTo>
                <a:lnTo>
                  <a:pt x="276969" y="125344"/>
                </a:lnTo>
                <a:lnTo>
                  <a:pt x="263115" y="134424"/>
                </a:lnTo>
                <a:lnTo>
                  <a:pt x="255420" y="138179"/>
                </a:lnTo>
                <a:lnTo>
                  <a:pt x="229090" y="152511"/>
                </a:lnTo>
                <a:lnTo>
                  <a:pt x="212735" y="161667"/>
                </a:lnTo>
                <a:lnTo>
                  <a:pt x="193258" y="170628"/>
                </a:lnTo>
                <a:lnTo>
                  <a:pt x="171702" y="179460"/>
                </a:lnTo>
                <a:lnTo>
                  <a:pt x="148758" y="188205"/>
                </a:lnTo>
                <a:lnTo>
                  <a:pt x="130605" y="194035"/>
                </a:lnTo>
                <a:lnTo>
                  <a:pt x="115645" y="197922"/>
                </a:lnTo>
                <a:lnTo>
                  <a:pt x="102814" y="200514"/>
                </a:lnTo>
                <a:lnTo>
                  <a:pt x="96165" y="202241"/>
                </a:lnTo>
                <a:lnTo>
                  <a:pt x="93638" y="203393"/>
                </a:lnTo>
                <a:lnTo>
                  <a:pt x="93858" y="204160"/>
                </a:lnTo>
                <a:lnTo>
                  <a:pt x="95910" y="203720"/>
                </a:lnTo>
                <a:lnTo>
                  <a:pt x="109804" y="198549"/>
                </a:lnTo>
                <a:lnTo>
                  <a:pt x="117970" y="196169"/>
                </a:lnTo>
                <a:lnTo>
                  <a:pt x="127224" y="193629"/>
                </a:lnTo>
                <a:lnTo>
                  <a:pt x="137204" y="191937"/>
                </a:lnTo>
                <a:lnTo>
                  <a:pt x="147667" y="190808"/>
                </a:lnTo>
                <a:lnTo>
                  <a:pt x="158452" y="190056"/>
                </a:lnTo>
                <a:lnTo>
                  <a:pt x="170405" y="189554"/>
                </a:lnTo>
                <a:lnTo>
                  <a:pt x="196386" y="188997"/>
                </a:lnTo>
                <a:lnTo>
                  <a:pt x="280218" y="188590"/>
                </a:lnTo>
                <a:lnTo>
                  <a:pt x="294444" y="189530"/>
                </a:lnTo>
                <a:lnTo>
                  <a:pt x="308692" y="191109"/>
                </a:lnTo>
                <a:lnTo>
                  <a:pt x="322952" y="193114"/>
                </a:lnTo>
                <a:lnTo>
                  <a:pt x="351497" y="197881"/>
                </a:lnTo>
                <a:lnTo>
                  <a:pt x="365777" y="200486"/>
                </a:lnTo>
                <a:lnTo>
                  <a:pt x="378154" y="203175"/>
                </a:lnTo>
                <a:lnTo>
                  <a:pt x="389263" y="205921"/>
                </a:lnTo>
                <a:lnTo>
                  <a:pt x="421090" y="214335"/>
                </a:lnTo>
                <a:lnTo>
                  <a:pt x="432174" y="217170"/>
                </a:lnTo>
                <a:lnTo>
                  <a:pt x="441469" y="220966"/>
                </a:lnTo>
                <a:lnTo>
                  <a:pt x="456876" y="230263"/>
                </a:lnTo>
                <a:lnTo>
                  <a:pt x="470074" y="240744"/>
                </a:lnTo>
                <a:lnTo>
                  <a:pt x="481337" y="251753"/>
                </a:lnTo>
                <a:lnTo>
                  <a:pt x="489518" y="262996"/>
                </a:lnTo>
                <a:lnTo>
                  <a:pt x="496329" y="274343"/>
                </a:lnTo>
                <a:lnTo>
                  <a:pt x="499479" y="280035"/>
                </a:lnTo>
                <a:lnTo>
                  <a:pt x="502978" y="291441"/>
                </a:lnTo>
                <a:lnTo>
                  <a:pt x="503911" y="297149"/>
                </a:lnTo>
                <a:lnTo>
                  <a:pt x="503581" y="301907"/>
                </a:lnTo>
                <a:lnTo>
                  <a:pt x="502408" y="306032"/>
                </a:lnTo>
                <a:lnTo>
                  <a:pt x="500674" y="309734"/>
                </a:lnTo>
                <a:lnTo>
                  <a:pt x="493667" y="318928"/>
                </a:lnTo>
                <a:lnTo>
                  <a:pt x="484203" y="328411"/>
                </a:lnTo>
                <a:lnTo>
                  <a:pt x="473646" y="335801"/>
                </a:lnTo>
                <a:lnTo>
                  <a:pt x="460065" y="342261"/>
                </a:lnTo>
                <a:lnTo>
                  <a:pt x="452443" y="345317"/>
                </a:lnTo>
                <a:lnTo>
                  <a:pt x="443551" y="348306"/>
                </a:lnTo>
                <a:lnTo>
                  <a:pt x="433813" y="351252"/>
                </a:lnTo>
                <a:lnTo>
                  <a:pt x="423511" y="354168"/>
                </a:lnTo>
                <a:lnTo>
                  <a:pt x="411881" y="356113"/>
                </a:lnTo>
                <a:lnTo>
                  <a:pt x="399365" y="357409"/>
                </a:lnTo>
                <a:lnTo>
                  <a:pt x="386259" y="358273"/>
                </a:lnTo>
                <a:lnTo>
                  <a:pt x="300595" y="365551"/>
                </a:lnTo>
                <a:lnTo>
                  <a:pt x="280407" y="366559"/>
                </a:lnTo>
                <a:lnTo>
                  <a:pt x="261233" y="367230"/>
                </a:lnTo>
                <a:lnTo>
                  <a:pt x="243688" y="368631"/>
                </a:lnTo>
                <a:lnTo>
                  <a:pt x="227229" y="370517"/>
                </a:lnTo>
                <a:lnTo>
                  <a:pt x="211493" y="372726"/>
                </a:lnTo>
                <a:lnTo>
                  <a:pt x="197193" y="374199"/>
                </a:lnTo>
                <a:lnTo>
                  <a:pt x="183850" y="375182"/>
                </a:lnTo>
                <a:lnTo>
                  <a:pt x="171144" y="375836"/>
                </a:lnTo>
                <a:lnTo>
                  <a:pt x="146867" y="376564"/>
                </a:lnTo>
                <a:lnTo>
                  <a:pt x="84038" y="377095"/>
                </a:lnTo>
                <a:lnTo>
                  <a:pt x="51435" y="37714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20"/>
          <p:cNvSpPr/>
          <p:nvPr/>
        </p:nvSpPr>
        <p:spPr>
          <a:xfrm>
            <a:off x="2291714" y="2931795"/>
            <a:ext cx="951549" cy="111443"/>
          </a:xfrm>
          <a:custGeom>
            <a:avLst/>
            <a:gdLst/>
            <a:ahLst/>
            <a:cxnLst/>
            <a:rect l="0" t="0" r="0" b="0"/>
            <a:pathLst>
              <a:path w="951549" h="111443">
                <a:moveTo>
                  <a:pt x="0" y="111442"/>
                </a:moveTo>
                <a:lnTo>
                  <a:pt x="9102" y="106891"/>
                </a:lnTo>
                <a:lnTo>
                  <a:pt x="18651" y="104657"/>
                </a:lnTo>
                <a:lnTo>
                  <a:pt x="30197" y="102712"/>
                </a:lnTo>
                <a:lnTo>
                  <a:pt x="37276" y="100859"/>
                </a:lnTo>
                <a:lnTo>
                  <a:pt x="44854" y="98672"/>
                </a:lnTo>
                <a:lnTo>
                  <a:pt x="73721" y="91043"/>
                </a:lnTo>
                <a:lnTo>
                  <a:pt x="106405" y="82750"/>
                </a:lnTo>
                <a:lnTo>
                  <a:pt x="131429" y="79640"/>
                </a:lnTo>
                <a:lnTo>
                  <a:pt x="158425" y="77305"/>
                </a:lnTo>
                <a:lnTo>
                  <a:pt x="172292" y="75349"/>
                </a:lnTo>
                <a:lnTo>
                  <a:pt x="186299" y="73093"/>
                </a:lnTo>
                <a:lnTo>
                  <a:pt x="207067" y="70636"/>
                </a:lnTo>
                <a:lnTo>
                  <a:pt x="285191" y="62627"/>
                </a:lnTo>
                <a:lnTo>
                  <a:pt x="348027" y="54222"/>
                </a:lnTo>
                <a:lnTo>
                  <a:pt x="425969" y="42848"/>
                </a:lnTo>
                <a:lnTo>
                  <a:pt x="444000" y="39995"/>
                </a:lnTo>
                <a:lnTo>
                  <a:pt x="514833" y="31746"/>
                </a:lnTo>
                <a:lnTo>
                  <a:pt x="596480" y="22681"/>
                </a:lnTo>
                <a:lnTo>
                  <a:pt x="651818" y="15478"/>
                </a:lnTo>
                <a:lnTo>
                  <a:pt x="674575" y="13176"/>
                </a:lnTo>
                <a:lnTo>
                  <a:pt x="695462" y="11641"/>
                </a:lnTo>
                <a:lnTo>
                  <a:pt x="772483" y="6941"/>
                </a:lnTo>
                <a:lnTo>
                  <a:pt x="834816" y="3085"/>
                </a:lnTo>
                <a:lnTo>
                  <a:pt x="881570" y="1371"/>
                </a:lnTo>
                <a:lnTo>
                  <a:pt x="951548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21"/>
          <p:cNvSpPr/>
          <p:nvPr/>
        </p:nvSpPr>
        <p:spPr>
          <a:xfrm>
            <a:off x="2467132" y="3077527"/>
            <a:ext cx="544673" cy="144029"/>
          </a:xfrm>
          <a:custGeom>
            <a:avLst/>
            <a:gdLst/>
            <a:ahLst/>
            <a:cxnLst/>
            <a:rect l="0" t="0" r="0" b="0"/>
            <a:pathLst>
              <a:path w="544673" h="144029">
                <a:moveTo>
                  <a:pt x="47468" y="0"/>
                </a:moveTo>
                <a:lnTo>
                  <a:pt x="47468" y="4551"/>
                </a:lnTo>
                <a:lnTo>
                  <a:pt x="46515" y="8749"/>
                </a:lnTo>
                <a:lnTo>
                  <a:pt x="44928" y="14405"/>
                </a:lnTo>
                <a:lnTo>
                  <a:pt x="42917" y="21033"/>
                </a:lnTo>
                <a:lnTo>
                  <a:pt x="38142" y="38558"/>
                </a:lnTo>
                <a:lnTo>
                  <a:pt x="35536" y="48565"/>
                </a:lnTo>
                <a:lnTo>
                  <a:pt x="32845" y="57142"/>
                </a:lnTo>
                <a:lnTo>
                  <a:pt x="30100" y="64765"/>
                </a:lnTo>
                <a:lnTo>
                  <a:pt x="27316" y="71752"/>
                </a:lnTo>
                <a:lnTo>
                  <a:pt x="24508" y="77362"/>
                </a:lnTo>
                <a:lnTo>
                  <a:pt x="21684" y="82055"/>
                </a:lnTo>
                <a:lnTo>
                  <a:pt x="18848" y="86136"/>
                </a:lnTo>
                <a:lnTo>
                  <a:pt x="16006" y="90761"/>
                </a:lnTo>
                <a:lnTo>
                  <a:pt x="13158" y="95750"/>
                </a:lnTo>
                <a:lnTo>
                  <a:pt x="10307" y="100981"/>
                </a:lnTo>
                <a:lnTo>
                  <a:pt x="8406" y="105420"/>
                </a:lnTo>
                <a:lnTo>
                  <a:pt x="7139" y="109333"/>
                </a:lnTo>
                <a:lnTo>
                  <a:pt x="6294" y="112894"/>
                </a:lnTo>
                <a:lnTo>
                  <a:pt x="4779" y="116220"/>
                </a:lnTo>
                <a:lnTo>
                  <a:pt x="2816" y="119390"/>
                </a:lnTo>
                <a:lnTo>
                  <a:pt x="555" y="122456"/>
                </a:lnTo>
                <a:lnTo>
                  <a:pt x="0" y="125452"/>
                </a:lnTo>
                <a:lnTo>
                  <a:pt x="582" y="128402"/>
                </a:lnTo>
                <a:lnTo>
                  <a:pt x="1923" y="131322"/>
                </a:lnTo>
                <a:lnTo>
                  <a:pt x="2817" y="134220"/>
                </a:lnTo>
                <a:lnTo>
                  <a:pt x="3413" y="137105"/>
                </a:lnTo>
                <a:lnTo>
                  <a:pt x="3810" y="139981"/>
                </a:lnTo>
                <a:lnTo>
                  <a:pt x="6933" y="141898"/>
                </a:lnTo>
                <a:lnTo>
                  <a:pt x="18022" y="144028"/>
                </a:lnTo>
                <a:lnTo>
                  <a:pt x="29936" y="142435"/>
                </a:lnTo>
                <a:lnTo>
                  <a:pt x="43486" y="138552"/>
                </a:lnTo>
                <a:lnTo>
                  <a:pt x="62208" y="133651"/>
                </a:lnTo>
                <a:lnTo>
                  <a:pt x="76344" y="131011"/>
                </a:lnTo>
                <a:lnTo>
                  <a:pt x="112372" y="125537"/>
                </a:lnTo>
                <a:lnTo>
                  <a:pt x="199671" y="114262"/>
                </a:lnTo>
                <a:lnTo>
                  <a:pt x="216564" y="111417"/>
                </a:lnTo>
                <a:lnTo>
                  <a:pt x="231636" y="108568"/>
                </a:lnTo>
                <a:lnTo>
                  <a:pt x="255019" y="105716"/>
                </a:lnTo>
                <a:lnTo>
                  <a:pt x="316560" y="100007"/>
                </a:lnTo>
                <a:lnTo>
                  <a:pt x="360422" y="96836"/>
                </a:lnTo>
                <a:lnTo>
                  <a:pt x="376119" y="95989"/>
                </a:lnTo>
                <a:lnTo>
                  <a:pt x="413880" y="95049"/>
                </a:lnTo>
                <a:lnTo>
                  <a:pt x="472905" y="94446"/>
                </a:lnTo>
                <a:lnTo>
                  <a:pt x="489281" y="96904"/>
                </a:lnTo>
                <a:lnTo>
                  <a:pt x="502909" y="100218"/>
                </a:lnTo>
                <a:lnTo>
                  <a:pt x="515316" y="101691"/>
                </a:lnTo>
                <a:lnTo>
                  <a:pt x="527180" y="99806"/>
                </a:lnTo>
                <a:lnTo>
                  <a:pt x="544672" y="9429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22"/>
          <p:cNvSpPr/>
          <p:nvPr/>
        </p:nvSpPr>
        <p:spPr>
          <a:xfrm>
            <a:off x="2737486" y="3043237"/>
            <a:ext cx="42862" cy="462916"/>
          </a:xfrm>
          <a:custGeom>
            <a:avLst/>
            <a:gdLst/>
            <a:ahLst/>
            <a:cxnLst/>
            <a:rect l="0" t="0" r="0" b="0"/>
            <a:pathLst>
              <a:path w="42862" h="462916">
                <a:moveTo>
                  <a:pt x="42861" y="0"/>
                </a:moveTo>
                <a:lnTo>
                  <a:pt x="23548" y="19313"/>
                </a:lnTo>
                <a:lnTo>
                  <a:pt x="21414" y="23353"/>
                </a:lnTo>
                <a:lnTo>
                  <a:pt x="19990" y="27951"/>
                </a:lnTo>
                <a:lnTo>
                  <a:pt x="19041" y="32922"/>
                </a:lnTo>
                <a:lnTo>
                  <a:pt x="17987" y="43524"/>
                </a:lnTo>
                <a:lnTo>
                  <a:pt x="17706" y="49019"/>
                </a:lnTo>
                <a:lnTo>
                  <a:pt x="16566" y="58397"/>
                </a:lnTo>
                <a:lnTo>
                  <a:pt x="12759" y="84057"/>
                </a:lnTo>
                <a:lnTo>
                  <a:pt x="11363" y="99853"/>
                </a:lnTo>
                <a:lnTo>
                  <a:pt x="10433" y="117051"/>
                </a:lnTo>
                <a:lnTo>
                  <a:pt x="9812" y="135184"/>
                </a:lnTo>
                <a:lnTo>
                  <a:pt x="8446" y="150130"/>
                </a:lnTo>
                <a:lnTo>
                  <a:pt x="6582" y="162952"/>
                </a:lnTo>
                <a:lnTo>
                  <a:pt x="4388" y="174357"/>
                </a:lnTo>
                <a:lnTo>
                  <a:pt x="2925" y="188628"/>
                </a:lnTo>
                <a:lnTo>
                  <a:pt x="1949" y="204810"/>
                </a:lnTo>
                <a:lnTo>
                  <a:pt x="865" y="236759"/>
                </a:lnTo>
                <a:lnTo>
                  <a:pt x="255" y="270811"/>
                </a:lnTo>
                <a:lnTo>
                  <a:pt x="0" y="381553"/>
                </a:lnTo>
                <a:lnTo>
                  <a:pt x="952" y="387719"/>
                </a:lnTo>
                <a:lnTo>
                  <a:pt x="2539" y="393734"/>
                </a:lnTo>
                <a:lnTo>
                  <a:pt x="4550" y="399650"/>
                </a:lnTo>
                <a:lnTo>
                  <a:pt x="5890" y="404545"/>
                </a:lnTo>
                <a:lnTo>
                  <a:pt x="6784" y="408762"/>
                </a:lnTo>
                <a:lnTo>
                  <a:pt x="8571" y="46291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23"/>
          <p:cNvSpPr/>
          <p:nvPr/>
        </p:nvSpPr>
        <p:spPr>
          <a:xfrm>
            <a:off x="2032903" y="2136003"/>
            <a:ext cx="1515290" cy="1669050"/>
          </a:xfrm>
          <a:custGeom>
            <a:avLst/>
            <a:gdLst/>
            <a:ahLst/>
            <a:cxnLst/>
            <a:rect l="0" t="0" r="0" b="0"/>
            <a:pathLst>
              <a:path w="1515290" h="1669050">
                <a:moveTo>
                  <a:pt x="1064626" y="135709"/>
                </a:moveTo>
                <a:lnTo>
                  <a:pt x="1005894" y="76976"/>
                </a:lnTo>
                <a:lnTo>
                  <a:pt x="965123" y="45531"/>
                </a:lnTo>
                <a:lnTo>
                  <a:pt x="939561" y="30795"/>
                </a:lnTo>
                <a:lnTo>
                  <a:pt x="894644" y="17099"/>
                </a:lnTo>
                <a:lnTo>
                  <a:pt x="855829" y="10078"/>
                </a:lnTo>
                <a:lnTo>
                  <a:pt x="817113" y="1814"/>
                </a:lnTo>
                <a:lnTo>
                  <a:pt x="799363" y="0"/>
                </a:lnTo>
                <a:lnTo>
                  <a:pt x="781949" y="1734"/>
                </a:lnTo>
                <a:lnTo>
                  <a:pt x="753540" y="5525"/>
                </a:lnTo>
                <a:lnTo>
                  <a:pt x="723533" y="9189"/>
                </a:lnTo>
                <a:lnTo>
                  <a:pt x="678691" y="18960"/>
                </a:lnTo>
                <a:lnTo>
                  <a:pt x="644180" y="29528"/>
                </a:lnTo>
                <a:lnTo>
                  <a:pt x="606299" y="42798"/>
                </a:lnTo>
                <a:lnTo>
                  <a:pt x="559150" y="60978"/>
                </a:lnTo>
                <a:lnTo>
                  <a:pt x="520626" y="78430"/>
                </a:lnTo>
                <a:lnTo>
                  <a:pt x="473476" y="103934"/>
                </a:lnTo>
                <a:lnTo>
                  <a:pt x="428778" y="132962"/>
                </a:lnTo>
                <a:lnTo>
                  <a:pt x="392455" y="156396"/>
                </a:lnTo>
                <a:lnTo>
                  <a:pt x="346775" y="188511"/>
                </a:lnTo>
                <a:lnTo>
                  <a:pt x="307749" y="217279"/>
                </a:lnTo>
                <a:lnTo>
                  <a:pt x="261141" y="256504"/>
                </a:lnTo>
                <a:lnTo>
                  <a:pt x="230319" y="290678"/>
                </a:lnTo>
                <a:lnTo>
                  <a:pt x="188457" y="340058"/>
                </a:lnTo>
                <a:lnTo>
                  <a:pt x="168488" y="364643"/>
                </a:lnTo>
                <a:lnTo>
                  <a:pt x="120328" y="446962"/>
                </a:lnTo>
                <a:lnTo>
                  <a:pt x="94076" y="494706"/>
                </a:lnTo>
                <a:lnTo>
                  <a:pt x="70343" y="541961"/>
                </a:lnTo>
                <a:lnTo>
                  <a:pt x="50675" y="590937"/>
                </a:lnTo>
                <a:lnTo>
                  <a:pt x="34158" y="635187"/>
                </a:lnTo>
                <a:lnTo>
                  <a:pt x="22808" y="679413"/>
                </a:lnTo>
                <a:lnTo>
                  <a:pt x="16444" y="711683"/>
                </a:lnTo>
                <a:lnTo>
                  <a:pt x="12460" y="743529"/>
                </a:lnTo>
                <a:lnTo>
                  <a:pt x="2955" y="834794"/>
                </a:lnTo>
                <a:lnTo>
                  <a:pt x="610" y="878943"/>
                </a:lnTo>
                <a:lnTo>
                  <a:pt x="0" y="919806"/>
                </a:lnTo>
                <a:lnTo>
                  <a:pt x="1313" y="1035659"/>
                </a:lnTo>
                <a:lnTo>
                  <a:pt x="6573" y="1087502"/>
                </a:lnTo>
                <a:lnTo>
                  <a:pt x="10643" y="1115995"/>
                </a:lnTo>
                <a:lnTo>
                  <a:pt x="20244" y="1160354"/>
                </a:lnTo>
                <a:lnTo>
                  <a:pt x="34671" y="1205469"/>
                </a:lnTo>
                <a:lnTo>
                  <a:pt x="60134" y="1273146"/>
                </a:lnTo>
                <a:lnTo>
                  <a:pt x="73972" y="1304528"/>
                </a:lnTo>
                <a:lnTo>
                  <a:pt x="87960" y="1333069"/>
                </a:lnTo>
                <a:lnTo>
                  <a:pt x="130977" y="1415424"/>
                </a:lnTo>
                <a:lnTo>
                  <a:pt x="156165" y="1456059"/>
                </a:lnTo>
                <a:lnTo>
                  <a:pt x="195378" y="1501332"/>
                </a:lnTo>
                <a:lnTo>
                  <a:pt x="234090" y="1537288"/>
                </a:lnTo>
                <a:lnTo>
                  <a:pt x="280351" y="1574085"/>
                </a:lnTo>
                <a:lnTo>
                  <a:pt x="320534" y="1600686"/>
                </a:lnTo>
                <a:lnTo>
                  <a:pt x="364878" y="1624285"/>
                </a:lnTo>
                <a:lnTo>
                  <a:pt x="411278" y="1640447"/>
                </a:lnTo>
                <a:lnTo>
                  <a:pt x="474799" y="1655746"/>
                </a:lnTo>
                <a:lnTo>
                  <a:pt x="511016" y="1661546"/>
                </a:lnTo>
                <a:lnTo>
                  <a:pt x="550925" y="1666346"/>
                </a:lnTo>
                <a:lnTo>
                  <a:pt x="595765" y="1669049"/>
                </a:lnTo>
                <a:lnTo>
                  <a:pt x="638790" y="1668897"/>
                </a:lnTo>
                <a:lnTo>
                  <a:pt x="685511" y="1662290"/>
                </a:lnTo>
                <a:lnTo>
                  <a:pt x="728491" y="1653660"/>
                </a:lnTo>
                <a:lnTo>
                  <a:pt x="773578" y="1638091"/>
                </a:lnTo>
                <a:lnTo>
                  <a:pt x="856605" y="1603980"/>
                </a:lnTo>
                <a:lnTo>
                  <a:pt x="903507" y="1582201"/>
                </a:lnTo>
                <a:lnTo>
                  <a:pt x="946191" y="1557122"/>
                </a:lnTo>
                <a:lnTo>
                  <a:pt x="984344" y="1525984"/>
                </a:lnTo>
                <a:lnTo>
                  <a:pt x="1029197" y="1487866"/>
                </a:lnTo>
                <a:lnTo>
                  <a:pt x="1071740" y="1447232"/>
                </a:lnTo>
                <a:lnTo>
                  <a:pt x="1116683" y="1398058"/>
                </a:lnTo>
                <a:lnTo>
                  <a:pt x="1159200" y="1349216"/>
                </a:lnTo>
                <a:lnTo>
                  <a:pt x="1193972" y="1311633"/>
                </a:lnTo>
                <a:lnTo>
                  <a:pt x="1232921" y="1261274"/>
                </a:lnTo>
                <a:lnTo>
                  <a:pt x="1287529" y="1183902"/>
                </a:lnTo>
                <a:lnTo>
                  <a:pt x="1340114" y="1106559"/>
                </a:lnTo>
                <a:lnTo>
                  <a:pt x="1361373" y="1071070"/>
                </a:lnTo>
                <a:lnTo>
                  <a:pt x="1383204" y="1029580"/>
                </a:lnTo>
                <a:lnTo>
                  <a:pt x="1411956" y="969865"/>
                </a:lnTo>
                <a:lnTo>
                  <a:pt x="1425720" y="936605"/>
                </a:lnTo>
                <a:lnTo>
                  <a:pt x="1438706" y="902050"/>
                </a:lnTo>
                <a:lnTo>
                  <a:pt x="1451173" y="866631"/>
                </a:lnTo>
                <a:lnTo>
                  <a:pt x="1462341" y="830635"/>
                </a:lnTo>
                <a:lnTo>
                  <a:pt x="1472645" y="794256"/>
                </a:lnTo>
                <a:lnTo>
                  <a:pt x="1482371" y="757620"/>
                </a:lnTo>
                <a:lnTo>
                  <a:pt x="1490760" y="720814"/>
                </a:lnTo>
                <a:lnTo>
                  <a:pt x="1498258" y="683894"/>
                </a:lnTo>
                <a:lnTo>
                  <a:pt x="1505162" y="646898"/>
                </a:lnTo>
                <a:lnTo>
                  <a:pt x="1509764" y="616519"/>
                </a:lnTo>
                <a:lnTo>
                  <a:pt x="1514878" y="567525"/>
                </a:lnTo>
                <a:lnTo>
                  <a:pt x="1515289" y="541696"/>
                </a:lnTo>
                <a:lnTo>
                  <a:pt x="1514611" y="514000"/>
                </a:lnTo>
                <a:lnTo>
                  <a:pt x="1512270" y="461001"/>
                </a:lnTo>
                <a:lnTo>
                  <a:pt x="1511229" y="421571"/>
                </a:lnTo>
                <a:lnTo>
                  <a:pt x="1506092" y="372597"/>
                </a:lnTo>
                <a:lnTo>
                  <a:pt x="1498538" y="327924"/>
                </a:lnTo>
                <a:lnTo>
                  <a:pt x="1480608" y="277006"/>
                </a:lnTo>
                <a:lnTo>
                  <a:pt x="1461459" y="238006"/>
                </a:lnTo>
                <a:lnTo>
                  <a:pt x="1439434" y="200542"/>
                </a:lnTo>
                <a:lnTo>
                  <a:pt x="1400177" y="148621"/>
                </a:lnTo>
                <a:lnTo>
                  <a:pt x="1356252" y="101991"/>
                </a:lnTo>
                <a:lnTo>
                  <a:pt x="1325871" y="80422"/>
                </a:lnTo>
                <a:lnTo>
                  <a:pt x="1280519" y="61958"/>
                </a:lnTo>
                <a:lnTo>
                  <a:pt x="1240566" y="47394"/>
                </a:lnTo>
                <a:lnTo>
                  <a:pt x="1199519" y="36622"/>
                </a:lnTo>
                <a:lnTo>
                  <a:pt x="1162803" y="28351"/>
                </a:lnTo>
                <a:lnTo>
                  <a:pt x="1116263" y="25073"/>
                </a:lnTo>
                <a:lnTo>
                  <a:pt x="1079291" y="24506"/>
                </a:lnTo>
                <a:lnTo>
                  <a:pt x="1033233" y="24314"/>
                </a:lnTo>
                <a:lnTo>
                  <a:pt x="1000927" y="28831"/>
                </a:lnTo>
                <a:lnTo>
                  <a:pt x="981070" y="36138"/>
                </a:lnTo>
                <a:lnTo>
                  <a:pt x="918894" y="6712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24"/>
          <p:cNvSpPr/>
          <p:nvPr/>
        </p:nvSpPr>
        <p:spPr>
          <a:xfrm>
            <a:off x="5026342" y="2348864"/>
            <a:ext cx="94299" cy="420054"/>
          </a:xfrm>
          <a:custGeom>
            <a:avLst/>
            <a:gdLst/>
            <a:ahLst/>
            <a:cxnLst/>
            <a:rect l="0" t="0" r="0" b="0"/>
            <a:pathLst>
              <a:path w="94299" h="420054">
                <a:moveTo>
                  <a:pt x="0" y="0"/>
                </a:moveTo>
                <a:lnTo>
                  <a:pt x="4551" y="9102"/>
                </a:lnTo>
                <a:lnTo>
                  <a:pt x="7796" y="16546"/>
                </a:lnTo>
                <a:lnTo>
                  <a:pt x="16483" y="37516"/>
                </a:lnTo>
                <a:lnTo>
                  <a:pt x="21466" y="50729"/>
                </a:lnTo>
                <a:lnTo>
                  <a:pt x="32083" y="80649"/>
                </a:lnTo>
                <a:lnTo>
                  <a:pt x="35676" y="97581"/>
                </a:lnTo>
                <a:lnTo>
                  <a:pt x="38072" y="115537"/>
                </a:lnTo>
                <a:lnTo>
                  <a:pt x="39669" y="134175"/>
                </a:lnTo>
                <a:lnTo>
                  <a:pt x="41686" y="149458"/>
                </a:lnTo>
                <a:lnTo>
                  <a:pt x="43983" y="162503"/>
                </a:lnTo>
                <a:lnTo>
                  <a:pt x="46467" y="174058"/>
                </a:lnTo>
                <a:lnTo>
                  <a:pt x="49075" y="189382"/>
                </a:lnTo>
                <a:lnTo>
                  <a:pt x="54514" y="226727"/>
                </a:lnTo>
                <a:lnTo>
                  <a:pt x="56345" y="242592"/>
                </a:lnTo>
                <a:lnTo>
                  <a:pt x="57566" y="256026"/>
                </a:lnTo>
                <a:lnTo>
                  <a:pt x="58380" y="267839"/>
                </a:lnTo>
                <a:lnTo>
                  <a:pt x="64076" y="325422"/>
                </a:lnTo>
                <a:lnTo>
                  <a:pt x="67482" y="343631"/>
                </a:lnTo>
                <a:lnTo>
                  <a:pt x="71658" y="359580"/>
                </a:lnTo>
                <a:lnTo>
                  <a:pt x="94298" y="42005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25"/>
          <p:cNvSpPr/>
          <p:nvPr/>
        </p:nvSpPr>
        <p:spPr>
          <a:xfrm>
            <a:off x="4743450" y="2931826"/>
            <a:ext cx="951548" cy="8542"/>
          </a:xfrm>
          <a:custGeom>
            <a:avLst/>
            <a:gdLst/>
            <a:ahLst/>
            <a:cxnLst/>
            <a:rect l="0" t="0" r="0" b="0"/>
            <a:pathLst>
              <a:path w="951548" h="8542">
                <a:moveTo>
                  <a:pt x="0" y="8541"/>
                </a:moveTo>
                <a:lnTo>
                  <a:pt x="198203" y="8541"/>
                </a:lnTo>
                <a:lnTo>
                  <a:pt x="279542" y="6001"/>
                </a:lnTo>
                <a:lnTo>
                  <a:pt x="399692" y="1756"/>
                </a:lnTo>
                <a:lnTo>
                  <a:pt x="491489" y="321"/>
                </a:lnTo>
                <a:lnTo>
                  <a:pt x="673382" y="0"/>
                </a:lnTo>
                <a:lnTo>
                  <a:pt x="951547" y="854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26"/>
          <p:cNvSpPr/>
          <p:nvPr/>
        </p:nvSpPr>
        <p:spPr>
          <a:xfrm>
            <a:off x="5009197" y="3017730"/>
            <a:ext cx="374742" cy="410861"/>
          </a:xfrm>
          <a:custGeom>
            <a:avLst/>
            <a:gdLst/>
            <a:ahLst/>
            <a:cxnLst/>
            <a:rect l="0" t="0" r="0" b="0"/>
            <a:pathLst>
              <a:path w="374742" h="410861">
                <a:moveTo>
                  <a:pt x="248603" y="42652"/>
                </a:moveTo>
                <a:lnTo>
                  <a:pt x="239501" y="33551"/>
                </a:lnTo>
                <a:lnTo>
                  <a:pt x="229952" y="26542"/>
                </a:lnTo>
                <a:lnTo>
                  <a:pt x="220311" y="21205"/>
                </a:lnTo>
                <a:lnTo>
                  <a:pt x="212851" y="18832"/>
                </a:lnTo>
                <a:lnTo>
                  <a:pt x="203296" y="17497"/>
                </a:lnTo>
                <a:lnTo>
                  <a:pt x="194812" y="17184"/>
                </a:lnTo>
                <a:lnTo>
                  <a:pt x="189882" y="17101"/>
                </a:lnTo>
                <a:lnTo>
                  <a:pt x="179928" y="15141"/>
                </a:lnTo>
                <a:lnTo>
                  <a:pt x="166624" y="11929"/>
                </a:lnTo>
                <a:lnTo>
                  <a:pt x="151088" y="7882"/>
                </a:lnTo>
                <a:lnTo>
                  <a:pt x="139778" y="5185"/>
                </a:lnTo>
                <a:lnTo>
                  <a:pt x="131285" y="3386"/>
                </a:lnTo>
                <a:lnTo>
                  <a:pt x="124671" y="2187"/>
                </a:lnTo>
                <a:lnTo>
                  <a:pt x="114782" y="855"/>
                </a:lnTo>
                <a:lnTo>
                  <a:pt x="103859" y="105"/>
                </a:lnTo>
                <a:lnTo>
                  <a:pt x="100672" y="0"/>
                </a:lnTo>
                <a:lnTo>
                  <a:pt x="98548" y="882"/>
                </a:lnTo>
                <a:lnTo>
                  <a:pt x="97131" y="2423"/>
                </a:lnTo>
                <a:lnTo>
                  <a:pt x="96186" y="4403"/>
                </a:lnTo>
                <a:lnTo>
                  <a:pt x="95137" y="9142"/>
                </a:lnTo>
                <a:lnTo>
                  <a:pt x="94463" y="19946"/>
                </a:lnTo>
                <a:lnTo>
                  <a:pt x="95361" y="22752"/>
                </a:lnTo>
                <a:lnTo>
                  <a:pt x="98898" y="28411"/>
                </a:lnTo>
                <a:lnTo>
                  <a:pt x="106244" y="36951"/>
                </a:lnTo>
                <a:lnTo>
                  <a:pt x="108930" y="43614"/>
                </a:lnTo>
                <a:lnTo>
                  <a:pt x="111672" y="52818"/>
                </a:lnTo>
                <a:lnTo>
                  <a:pt x="114453" y="63717"/>
                </a:lnTo>
                <a:lnTo>
                  <a:pt x="116307" y="71935"/>
                </a:lnTo>
                <a:lnTo>
                  <a:pt x="118367" y="83607"/>
                </a:lnTo>
                <a:lnTo>
                  <a:pt x="118916" y="90910"/>
                </a:lnTo>
                <a:lnTo>
                  <a:pt x="119282" y="99589"/>
                </a:lnTo>
                <a:lnTo>
                  <a:pt x="119527" y="109185"/>
                </a:lnTo>
                <a:lnTo>
                  <a:pt x="117785" y="121298"/>
                </a:lnTo>
                <a:lnTo>
                  <a:pt x="114718" y="135087"/>
                </a:lnTo>
                <a:lnTo>
                  <a:pt x="105210" y="170978"/>
                </a:lnTo>
                <a:lnTo>
                  <a:pt x="103564" y="181745"/>
                </a:lnTo>
                <a:lnTo>
                  <a:pt x="102380" y="183006"/>
                </a:lnTo>
                <a:lnTo>
                  <a:pt x="100638" y="182894"/>
                </a:lnTo>
                <a:lnTo>
                  <a:pt x="98524" y="181866"/>
                </a:lnTo>
                <a:lnTo>
                  <a:pt x="98068" y="180229"/>
                </a:lnTo>
                <a:lnTo>
                  <a:pt x="98717" y="178185"/>
                </a:lnTo>
                <a:lnTo>
                  <a:pt x="101976" y="173374"/>
                </a:lnTo>
                <a:lnTo>
                  <a:pt x="110119" y="163405"/>
                </a:lnTo>
                <a:lnTo>
                  <a:pt x="119110" y="150613"/>
                </a:lnTo>
                <a:lnTo>
                  <a:pt x="126079" y="144153"/>
                </a:lnTo>
                <a:lnTo>
                  <a:pt x="134535" y="137942"/>
                </a:lnTo>
                <a:lnTo>
                  <a:pt x="143982" y="131896"/>
                </a:lnTo>
                <a:lnTo>
                  <a:pt x="155996" y="125961"/>
                </a:lnTo>
                <a:lnTo>
                  <a:pt x="169720" y="120099"/>
                </a:lnTo>
                <a:lnTo>
                  <a:pt x="184584" y="114285"/>
                </a:lnTo>
                <a:lnTo>
                  <a:pt x="196398" y="110410"/>
                </a:lnTo>
                <a:lnTo>
                  <a:pt x="206180" y="107827"/>
                </a:lnTo>
                <a:lnTo>
                  <a:pt x="214606" y="106104"/>
                </a:lnTo>
                <a:lnTo>
                  <a:pt x="222128" y="104956"/>
                </a:lnTo>
                <a:lnTo>
                  <a:pt x="229048" y="104191"/>
                </a:lnTo>
                <a:lnTo>
                  <a:pt x="235566" y="103680"/>
                </a:lnTo>
                <a:lnTo>
                  <a:pt x="241817" y="104293"/>
                </a:lnTo>
                <a:lnTo>
                  <a:pt x="247889" y="105653"/>
                </a:lnTo>
                <a:lnTo>
                  <a:pt x="253842" y="107513"/>
                </a:lnTo>
                <a:lnTo>
                  <a:pt x="261620" y="110658"/>
                </a:lnTo>
                <a:lnTo>
                  <a:pt x="270616" y="114659"/>
                </a:lnTo>
                <a:lnTo>
                  <a:pt x="280423" y="119232"/>
                </a:lnTo>
                <a:lnTo>
                  <a:pt x="288866" y="124185"/>
                </a:lnTo>
                <a:lnTo>
                  <a:pt x="296400" y="129393"/>
                </a:lnTo>
                <a:lnTo>
                  <a:pt x="303327" y="134769"/>
                </a:lnTo>
                <a:lnTo>
                  <a:pt x="309851" y="139306"/>
                </a:lnTo>
                <a:lnTo>
                  <a:pt x="316105" y="143283"/>
                </a:lnTo>
                <a:lnTo>
                  <a:pt x="322179" y="146887"/>
                </a:lnTo>
                <a:lnTo>
                  <a:pt x="327181" y="152147"/>
                </a:lnTo>
                <a:lnTo>
                  <a:pt x="331468" y="158511"/>
                </a:lnTo>
                <a:lnTo>
                  <a:pt x="335279" y="165611"/>
                </a:lnTo>
                <a:lnTo>
                  <a:pt x="340677" y="174155"/>
                </a:lnTo>
                <a:lnTo>
                  <a:pt x="347133" y="183661"/>
                </a:lnTo>
                <a:lnTo>
                  <a:pt x="354294" y="193808"/>
                </a:lnTo>
                <a:lnTo>
                  <a:pt x="360021" y="202478"/>
                </a:lnTo>
                <a:lnTo>
                  <a:pt x="364792" y="210162"/>
                </a:lnTo>
                <a:lnTo>
                  <a:pt x="368925" y="217191"/>
                </a:lnTo>
                <a:lnTo>
                  <a:pt x="371680" y="224734"/>
                </a:lnTo>
                <a:lnTo>
                  <a:pt x="373517" y="232620"/>
                </a:lnTo>
                <a:lnTo>
                  <a:pt x="374741" y="240735"/>
                </a:lnTo>
                <a:lnTo>
                  <a:pt x="374605" y="248050"/>
                </a:lnTo>
                <a:lnTo>
                  <a:pt x="373562" y="254831"/>
                </a:lnTo>
                <a:lnTo>
                  <a:pt x="369862" y="267446"/>
                </a:lnTo>
                <a:lnTo>
                  <a:pt x="365043" y="279403"/>
                </a:lnTo>
                <a:lnTo>
                  <a:pt x="361472" y="286211"/>
                </a:lnTo>
                <a:lnTo>
                  <a:pt x="357187" y="293607"/>
                </a:lnTo>
                <a:lnTo>
                  <a:pt x="352424" y="301396"/>
                </a:lnTo>
                <a:lnTo>
                  <a:pt x="348297" y="308493"/>
                </a:lnTo>
                <a:lnTo>
                  <a:pt x="341171" y="321458"/>
                </a:lnTo>
                <a:lnTo>
                  <a:pt x="335080" y="329488"/>
                </a:lnTo>
                <a:lnTo>
                  <a:pt x="327209" y="338651"/>
                </a:lnTo>
                <a:lnTo>
                  <a:pt x="318152" y="348570"/>
                </a:lnTo>
                <a:lnTo>
                  <a:pt x="309256" y="356134"/>
                </a:lnTo>
                <a:lnTo>
                  <a:pt x="300469" y="362131"/>
                </a:lnTo>
                <a:lnTo>
                  <a:pt x="291752" y="367080"/>
                </a:lnTo>
                <a:lnTo>
                  <a:pt x="284037" y="372285"/>
                </a:lnTo>
                <a:lnTo>
                  <a:pt x="276988" y="377660"/>
                </a:lnTo>
                <a:lnTo>
                  <a:pt x="270384" y="383148"/>
                </a:lnTo>
                <a:lnTo>
                  <a:pt x="263123" y="387759"/>
                </a:lnTo>
                <a:lnTo>
                  <a:pt x="255425" y="391786"/>
                </a:lnTo>
                <a:lnTo>
                  <a:pt x="247436" y="395423"/>
                </a:lnTo>
                <a:lnTo>
                  <a:pt x="239252" y="397848"/>
                </a:lnTo>
                <a:lnTo>
                  <a:pt x="230939" y="399464"/>
                </a:lnTo>
                <a:lnTo>
                  <a:pt x="222539" y="400542"/>
                </a:lnTo>
                <a:lnTo>
                  <a:pt x="215034" y="402213"/>
                </a:lnTo>
                <a:lnTo>
                  <a:pt x="208126" y="404279"/>
                </a:lnTo>
                <a:lnTo>
                  <a:pt x="201616" y="406609"/>
                </a:lnTo>
                <a:lnTo>
                  <a:pt x="194418" y="408163"/>
                </a:lnTo>
                <a:lnTo>
                  <a:pt x="186762" y="409198"/>
                </a:lnTo>
                <a:lnTo>
                  <a:pt x="178801" y="409889"/>
                </a:lnTo>
                <a:lnTo>
                  <a:pt x="170635" y="410349"/>
                </a:lnTo>
                <a:lnTo>
                  <a:pt x="153943" y="410860"/>
                </a:lnTo>
                <a:lnTo>
                  <a:pt x="146444" y="410044"/>
                </a:lnTo>
                <a:lnTo>
                  <a:pt x="139539" y="408548"/>
                </a:lnTo>
                <a:lnTo>
                  <a:pt x="133031" y="406598"/>
                </a:lnTo>
                <a:lnTo>
                  <a:pt x="125835" y="405297"/>
                </a:lnTo>
                <a:lnTo>
                  <a:pt x="118180" y="404431"/>
                </a:lnTo>
                <a:lnTo>
                  <a:pt x="110219" y="403853"/>
                </a:lnTo>
                <a:lnTo>
                  <a:pt x="103007" y="402515"/>
                </a:lnTo>
                <a:lnTo>
                  <a:pt x="96294" y="400671"/>
                </a:lnTo>
                <a:lnTo>
                  <a:pt x="89913" y="398489"/>
                </a:lnTo>
                <a:lnTo>
                  <a:pt x="83754" y="396081"/>
                </a:lnTo>
                <a:lnTo>
                  <a:pt x="77744" y="393524"/>
                </a:lnTo>
                <a:lnTo>
                  <a:pt x="65985" y="388143"/>
                </a:lnTo>
                <a:lnTo>
                  <a:pt x="42914" y="376927"/>
                </a:lnTo>
                <a:lnTo>
                  <a:pt x="32408" y="371241"/>
                </a:lnTo>
                <a:lnTo>
                  <a:pt x="24564" y="365539"/>
                </a:lnTo>
                <a:lnTo>
                  <a:pt x="17902" y="357290"/>
                </a:lnTo>
                <a:lnTo>
                  <a:pt x="12719" y="348226"/>
                </a:lnTo>
                <a:lnTo>
                  <a:pt x="10415" y="341023"/>
                </a:lnTo>
                <a:lnTo>
                  <a:pt x="8849" y="338721"/>
                </a:lnTo>
                <a:lnTo>
                  <a:pt x="6852" y="337186"/>
                </a:lnTo>
                <a:lnTo>
                  <a:pt x="4568" y="336163"/>
                </a:lnTo>
                <a:lnTo>
                  <a:pt x="3045" y="334529"/>
                </a:lnTo>
                <a:lnTo>
                  <a:pt x="2030" y="332486"/>
                </a:lnTo>
                <a:lnTo>
                  <a:pt x="0" y="3255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27"/>
          <p:cNvSpPr/>
          <p:nvPr/>
        </p:nvSpPr>
        <p:spPr>
          <a:xfrm>
            <a:off x="5823704" y="2897505"/>
            <a:ext cx="66385" cy="72370"/>
          </a:xfrm>
          <a:custGeom>
            <a:avLst/>
            <a:gdLst/>
            <a:ahLst/>
            <a:cxnLst/>
            <a:rect l="0" t="0" r="0" b="0"/>
            <a:pathLst>
              <a:path w="66385" h="72370">
                <a:moveTo>
                  <a:pt x="34171" y="0"/>
                </a:moveTo>
                <a:lnTo>
                  <a:pt x="25069" y="0"/>
                </a:lnTo>
                <a:lnTo>
                  <a:pt x="21435" y="952"/>
                </a:lnTo>
                <a:lnTo>
                  <a:pt x="18060" y="2540"/>
                </a:lnTo>
                <a:lnTo>
                  <a:pt x="14858" y="4551"/>
                </a:lnTo>
                <a:lnTo>
                  <a:pt x="12723" y="6844"/>
                </a:lnTo>
                <a:lnTo>
                  <a:pt x="11300" y="9325"/>
                </a:lnTo>
                <a:lnTo>
                  <a:pt x="10351" y="11931"/>
                </a:lnTo>
                <a:lnTo>
                  <a:pt x="8766" y="14622"/>
                </a:lnTo>
                <a:lnTo>
                  <a:pt x="6757" y="17368"/>
                </a:lnTo>
                <a:lnTo>
                  <a:pt x="4465" y="20151"/>
                </a:lnTo>
                <a:lnTo>
                  <a:pt x="2937" y="23911"/>
                </a:lnTo>
                <a:lnTo>
                  <a:pt x="1918" y="28323"/>
                </a:lnTo>
                <a:lnTo>
                  <a:pt x="1239" y="33170"/>
                </a:lnTo>
                <a:lnTo>
                  <a:pt x="786" y="37353"/>
                </a:lnTo>
                <a:lnTo>
                  <a:pt x="484" y="41094"/>
                </a:lnTo>
                <a:lnTo>
                  <a:pt x="283" y="44541"/>
                </a:lnTo>
                <a:lnTo>
                  <a:pt x="59" y="50911"/>
                </a:lnTo>
                <a:lnTo>
                  <a:pt x="0" y="53943"/>
                </a:lnTo>
                <a:lnTo>
                  <a:pt x="913" y="56917"/>
                </a:lnTo>
                <a:lnTo>
                  <a:pt x="2474" y="59852"/>
                </a:lnTo>
                <a:lnTo>
                  <a:pt x="4467" y="62761"/>
                </a:lnTo>
                <a:lnTo>
                  <a:pt x="6748" y="65653"/>
                </a:lnTo>
                <a:lnTo>
                  <a:pt x="9222" y="68533"/>
                </a:lnTo>
                <a:lnTo>
                  <a:pt x="11823" y="71406"/>
                </a:lnTo>
                <a:lnTo>
                  <a:pt x="15462" y="72369"/>
                </a:lnTo>
                <a:lnTo>
                  <a:pt x="19793" y="72058"/>
                </a:lnTo>
                <a:lnTo>
                  <a:pt x="24585" y="70899"/>
                </a:lnTo>
                <a:lnTo>
                  <a:pt x="28733" y="69173"/>
                </a:lnTo>
                <a:lnTo>
                  <a:pt x="32451" y="67070"/>
                </a:lnTo>
                <a:lnTo>
                  <a:pt x="35881" y="64716"/>
                </a:lnTo>
                <a:lnTo>
                  <a:pt x="40074" y="62194"/>
                </a:lnTo>
                <a:lnTo>
                  <a:pt x="44774" y="59560"/>
                </a:lnTo>
                <a:lnTo>
                  <a:pt x="49812" y="56852"/>
                </a:lnTo>
                <a:lnTo>
                  <a:pt x="54123" y="54093"/>
                </a:lnTo>
                <a:lnTo>
                  <a:pt x="57950" y="51302"/>
                </a:lnTo>
                <a:lnTo>
                  <a:pt x="61453" y="48489"/>
                </a:lnTo>
                <a:lnTo>
                  <a:pt x="63789" y="45661"/>
                </a:lnTo>
                <a:lnTo>
                  <a:pt x="65346" y="42823"/>
                </a:lnTo>
                <a:lnTo>
                  <a:pt x="66384" y="39978"/>
                </a:lnTo>
                <a:lnTo>
                  <a:pt x="66124" y="37130"/>
                </a:lnTo>
                <a:lnTo>
                  <a:pt x="64998" y="34278"/>
                </a:lnTo>
                <a:lnTo>
                  <a:pt x="63295" y="31424"/>
                </a:lnTo>
                <a:lnTo>
                  <a:pt x="61206" y="28569"/>
                </a:lnTo>
                <a:lnTo>
                  <a:pt x="58862" y="25714"/>
                </a:lnTo>
                <a:lnTo>
                  <a:pt x="56347" y="22857"/>
                </a:lnTo>
                <a:lnTo>
                  <a:pt x="52764" y="21906"/>
                </a:lnTo>
                <a:lnTo>
                  <a:pt x="48472" y="22223"/>
                </a:lnTo>
                <a:lnTo>
                  <a:pt x="43705" y="23388"/>
                </a:lnTo>
                <a:lnTo>
                  <a:pt x="39574" y="24164"/>
                </a:lnTo>
                <a:lnTo>
                  <a:pt x="35868" y="24682"/>
                </a:lnTo>
                <a:lnTo>
                  <a:pt x="32445" y="25027"/>
                </a:lnTo>
                <a:lnTo>
                  <a:pt x="29210" y="26210"/>
                </a:lnTo>
                <a:lnTo>
                  <a:pt x="26101" y="27950"/>
                </a:lnTo>
                <a:lnTo>
                  <a:pt x="23076" y="30063"/>
                </a:lnTo>
                <a:lnTo>
                  <a:pt x="19154" y="33377"/>
                </a:lnTo>
                <a:lnTo>
                  <a:pt x="14635" y="37492"/>
                </a:lnTo>
                <a:lnTo>
                  <a:pt x="9717" y="42139"/>
                </a:lnTo>
                <a:lnTo>
                  <a:pt x="6438" y="46190"/>
                </a:lnTo>
                <a:lnTo>
                  <a:pt x="4252" y="49843"/>
                </a:lnTo>
                <a:lnTo>
                  <a:pt x="2795" y="53231"/>
                </a:lnTo>
                <a:lnTo>
                  <a:pt x="2776" y="55490"/>
                </a:lnTo>
                <a:lnTo>
                  <a:pt x="3716" y="56996"/>
                </a:lnTo>
                <a:lnTo>
                  <a:pt x="8453" y="6000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28"/>
          <p:cNvSpPr/>
          <p:nvPr/>
        </p:nvSpPr>
        <p:spPr>
          <a:xfrm>
            <a:off x="6235522" y="2426017"/>
            <a:ext cx="393879" cy="154306"/>
          </a:xfrm>
          <a:custGeom>
            <a:avLst/>
            <a:gdLst/>
            <a:ahLst/>
            <a:cxnLst/>
            <a:rect l="0" t="0" r="0" b="0"/>
            <a:pathLst>
              <a:path w="393879" h="154306">
                <a:moveTo>
                  <a:pt x="8115" y="0"/>
                </a:moveTo>
                <a:lnTo>
                  <a:pt x="12666" y="4551"/>
                </a:lnTo>
                <a:lnTo>
                  <a:pt x="14007" y="6844"/>
                </a:lnTo>
                <a:lnTo>
                  <a:pt x="14900" y="9325"/>
                </a:lnTo>
                <a:lnTo>
                  <a:pt x="15496" y="11932"/>
                </a:lnTo>
                <a:lnTo>
                  <a:pt x="15893" y="16527"/>
                </a:lnTo>
                <a:lnTo>
                  <a:pt x="16158" y="22448"/>
                </a:lnTo>
                <a:lnTo>
                  <a:pt x="16452" y="36647"/>
                </a:lnTo>
                <a:lnTo>
                  <a:pt x="16583" y="52483"/>
                </a:lnTo>
                <a:lnTo>
                  <a:pt x="15666" y="61658"/>
                </a:lnTo>
                <a:lnTo>
                  <a:pt x="14101" y="71586"/>
                </a:lnTo>
                <a:lnTo>
                  <a:pt x="12105" y="82014"/>
                </a:lnTo>
                <a:lnTo>
                  <a:pt x="7349" y="103761"/>
                </a:lnTo>
                <a:lnTo>
                  <a:pt x="4747" y="114894"/>
                </a:lnTo>
                <a:lnTo>
                  <a:pt x="3012" y="123268"/>
                </a:lnTo>
                <a:lnTo>
                  <a:pt x="1856" y="129804"/>
                </a:lnTo>
                <a:lnTo>
                  <a:pt x="1084" y="135113"/>
                </a:lnTo>
                <a:lnTo>
                  <a:pt x="570" y="139606"/>
                </a:lnTo>
                <a:lnTo>
                  <a:pt x="228" y="143553"/>
                </a:lnTo>
                <a:lnTo>
                  <a:pt x="0" y="147137"/>
                </a:lnTo>
                <a:lnTo>
                  <a:pt x="800" y="149526"/>
                </a:lnTo>
                <a:lnTo>
                  <a:pt x="2286" y="151119"/>
                </a:lnTo>
                <a:lnTo>
                  <a:pt x="4229" y="152181"/>
                </a:lnTo>
                <a:lnTo>
                  <a:pt x="11468" y="153361"/>
                </a:lnTo>
                <a:lnTo>
                  <a:pt x="21035" y="153886"/>
                </a:lnTo>
                <a:lnTo>
                  <a:pt x="31638" y="154118"/>
                </a:lnTo>
                <a:lnTo>
                  <a:pt x="318437" y="154305"/>
                </a:lnTo>
                <a:lnTo>
                  <a:pt x="328344" y="153353"/>
                </a:lnTo>
                <a:lnTo>
                  <a:pt x="339711" y="151765"/>
                </a:lnTo>
                <a:lnTo>
                  <a:pt x="352051" y="149754"/>
                </a:lnTo>
                <a:lnTo>
                  <a:pt x="361231" y="148414"/>
                </a:lnTo>
                <a:lnTo>
                  <a:pt x="368303" y="147520"/>
                </a:lnTo>
                <a:lnTo>
                  <a:pt x="378702" y="146527"/>
                </a:lnTo>
                <a:lnTo>
                  <a:pt x="382808" y="146262"/>
                </a:lnTo>
                <a:lnTo>
                  <a:pt x="393878" y="1371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29"/>
          <p:cNvSpPr/>
          <p:nvPr/>
        </p:nvSpPr>
        <p:spPr>
          <a:xfrm>
            <a:off x="6475552" y="2400300"/>
            <a:ext cx="16689" cy="497206"/>
          </a:xfrm>
          <a:custGeom>
            <a:avLst/>
            <a:gdLst/>
            <a:ahLst/>
            <a:cxnLst/>
            <a:rect l="0" t="0" r="0" b="0"/>
            <a:pathLst>
              <a:path w="16689" h="497206">
                <a:moveTo>
                  <a:pt x="16688" y="0"/>
                </a:moveTo>
                <a:lnTo>
                  <a:pt x="16688" y="112528"/>
                </a:lnTo>
                <a:lnTo>
                  <a:pt x="15735" y="135026"/>
                </a:lnTo>
                <a:lnTo>
                  <a:pt x="12137" y="190504"/>
                </a:lnTo>
                <a:lnTo>
                  <a:pt x="7363" y="243101"/>
                </a:lnTo>
                <a:lnTo>
                  <a:pt x="4756" y="267794"/>
                </a:lnTo>
                <a:lnTo>
                  <a:pt x="3018" y="291877"/>
                </a:lnTo>
                <a:lnTo>
                  <a:pt x="1860" y="315552"/>
                </a:lnTo>
                <a:lnTo>
                  <a:pt x="572" y="363130"/>
                </a:lnTo>
                <a:lnTo>
                  <a:pt x="0" y="412851"/>
                </a:lnTo>
                <a:lnTo>
                  <a:pt x="800" y="431444"/>
                </a:lnTo>
                <a:lnTo>
                  <a:pt x="2286" y="445744"/>
                </a:lnTo>
                <a:lnTo>
                  <a:pt x="4229" y="457183"/>
                </a:lnTo>
                <a:lnTo>
                  <a:pt x="6477" y="465761"/>
                </a:lnTo>
                <a:lnTo>
                  <a:pt x="8928" y="472432"/>
                </a:lnTo>
                <a:lnTo>
                  <a:pt x="16688" y="49720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30"/>
          <p:cNvSpPr/>
          <p:nvPr/>
        </p:nvSpPr>
        <p:spPr>
          <a:xfrm>
            <a:off x="6089332" y="2906077"/>
            <a:ext cx="882969" cy="42863"/>
          </a:xfrm>
          <a:custGeom>
            <a:avLst/>
            <a:gdLst/>
            <a:ahLst/>
            <a:cxnLst/>
            <a:rect l="0" t="0" r="0" b="0"/>
            <a:pathLst>
              <a:path w="882969" h="42863">
                <a:moveTo>
                  <a:pt x="0" y="42862"/>
                </a:moveTo>
                <a:lnTo>
                  <a:pt x="22755" y="38312"/>
                </a:lnTo>
                <a:lnTo>
                  <a:pt x="32314" y="36971"/>
                </a:lnTo>
                <a:lnTo>
                  <a:pt x="41546" y="36077"/>
                </a:lnTo>
                <a:lnTo>
                  <a:pt x="60375" y="35085"/>
                </a:lnTo>
                <a:lnTo>
                  <a:pt x="81443" y="34643"/>
                </a:lnTo>
                <a:lnTo>
                  <a:pt x="114725" y="34395"/>
                </a:lnTo>
                <a:lnTo>
                  <a:pt x="130776" y="33407"/>
                </a:lnTo>
                <a:lnTo>
                  <a:pt x="269881" y="22368"/>
                </a:lnTo>
                <a:lnTo>
                  <a:pt x="311366" y="20627"/>
                </a:lnTo>
                <a:lnTo>
                  <a:pt x="403180" y="18692"/>
                </a:lnTo>
                <a:lnTo>
                  <a:pt x="439285" y="17224"/>
                </a:lnTo>
                <a:lnTo>
                  <a:pt x="468116" y="15293"/>
                </a:lnTo>
                <a:lnTo>
                  <a:pt x="492100" y="13053"/>
                </a:lnTo>
                <a:lnTo>
                  <a:pt x="513804" y="11559"/>
                </a:lnTo>
                <a:lnTo>
                  <a:pt x="533989" y="10564"/>
                </a:lnTo>
                <a:lnTo>
                  <a:pt x="570704" y="9458"/>
                </a:lnTo>
                <a:lnTo>
                  <a:pt x="602896" y="8966"/>
                </a:lnTo>
                <a:lnTo>
                  <a:pt x="653399" y="6207"/>
                </a:lnTo>
                <a:lnTo>
                  <a:pt x="707594" y="2759"/>
                </a:lnTo>
                <a:lnTo>
                  <a:pt x="741207" y="1226"/>
                </a:lnTo>
                <a:lnTo>
                  <a:pt x="88296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31"/>
          <p:cNvSpPr/>
          <p:nvPr/>
        </p:nvSpPr>
        <p:spPr>
          <a:xfrm>
            <a:off x="6157912" y="3052238"/>
            <a:ext cx="407109" cy="410974"/>
          </a:xfrm>
          <a:custGeom>
            <a:avLst/>
            <a:gdLst/>
            <a:ahLst/>
            <a:cxnLst/>
            <a:rect l="0" t="0" r="0" b="0"/>
            <a:pathLst>
              <a:path w="407109" h="410974">
                <a:moveTo>
                  <a:pt x="85725" y="59579"/>
                </a:moveTo>
                <a:lnTo>
                  <a:pt x="92569" y="46844"/>
                </a:lnTo>
                <a:lnTo>
                  <a:pt x="97656" y="40266"/>
                </a:lnTo>
                <a:lnTo>
                  <a:pt x="108173" y="34168"/>
                </a:lnTo>
                <a:lnTo>
                  <a:pt x="114978" y="31209"/>
                </a:lnTo>
                <a:lnTo>
                  <a:pt x="147309" y="17941"/>
                </a:lnTo>
                <a:lnTo>
                  <a:pt x="158214" y="14675"/>
                </a:lnTo>
                <a:lnTo>
                  <a:pt x="168341" y="12498"/>
                </a:lnTo>
                <a:lnTo>
                  <a:pt x="177950" y="11047"/>
                </a:lnTo>
                <a:lnTo>
                  <a:pt x="187213" y="9127"/>
                </a:lnTo>
                <a:lnTo>
                  <a:pt x="196247" y="6894"/>
                </a:lnTo>
                <a:lnTo>
                  <a:pt x="205126" y="4453"/>
                </a:lnTo>
                <a:lnTo>
                  <a:pt x="214855" y="2826"/>
                </a:lnTo>
                <a:lnTo>
                  <a:pt x="225152" y="1741"/>
                </a:lnTo>
                <a:lnTo>
                  <a:pt x="235826" y="1018"/>
                </a:lnTo>
                <a:lnTo>
                  <a:pt x="245800" y="536"/>
                </a:lnTo>
                <a:lnTo>
                  <a:pt x="264502" y="0"/>
                </a:lnTo>
                <a:lnTo>
                  <a:pt x="273490" y="810"/>
                </a:lnTo>
                <a:lnTo>
                  <a:pt x="282339" y="2302"/>
                </a:lnTo>
                <a:lnTo>
                  <a:pt x="300744" y="6500"/>
                </a:lnTo>
                <a:lnTo>
                  <a:pt x="321624" y="11541"/>
                </a:lnTo>
                <a:lnTo>
                  <a:pt x="330621" y="14219"/>
                </a:lnTo>
                <a:lnTo>
                  <a:pt x="338524" y="16956"/>
                </a:lnTo>
                <a:lnTo>
                  <a:pt x="345698" y="19734"/>
                </a:lnTo>
                <a:lnTo>
                  <a:pt x="356208" y="25360"/>
                </a:lnTo>
                <a:lnTo>
                  <a:pt x="360345" y="28194"/>
                </a:lnTo>
                <a:lnTo>
                  <a:pt x="363102" y="31988"/>
                </a:lnTo>
                <a:lnTo>
                  <a:pt x="366167" y="41284"/>
                </a:lnTo>
                <a:lnTo>
                  <a:pt x="366031" y="46430"/>
                </a:lnTo>
                <a:lnTo>
                  <a:pt x="363341" y="57228"/>
                </a:lnTo>
                <a:lnTo>
                  <a:pt x="358970" y="68376"/>
                </a:lnTo>
                <a:lnTo>
                  <a:pt x="352900" y="79682"/>
                </a:lnTo>
                <a:lnTo>
                  <a:pt x="343852" y="91056"/>
                </a:lnTo>
                <a:lnTo>
                  <a:pt x="337820" y="95804"/>
                </a:lnTo>
                <a:lnTo>
                  <a:pt x="330941" y="99921"/>
                </a:lnTo>
                <a:lnTo>
                  <a:pt x="323497" y="103619"/>
                </a:lnTo>
                <a:lnTo>
                  <a:pt x="313772" y="109894"/>
                </a:lnTo>
                <a:lnTo>
                  <a:pt x="302526" y="117887"/>
                </a:lnTo>
                <a:lnTo>
                  <a:pt x="290267" y="127026"/>
                </a:lnTo>
                <a:lnTo>
                  <a:pt x="276379" y="135976"/>
                </a:lnTo>
                <a:lnTo>
                  <a:pt x="261405" y="144801"/>
                </a:lnTo>
                <a:lnTo>
                  <a:pt x="223186" y="165792"/>
                </a:lnTo>
                <a:lnTo>
                  <a:pt x="214513" y="170393"/>
                </a:lnTo>
                <a:lnTo>
                  <a:pt x="204921" y="174413"/>
                </a:lnTo>
                <a:lnTo>
                  <a:pt x="194717" y="178045"/>
                </a:lnTo>
                <a:lnTo>
                  <a:pt x="184103" y="181419"/>
                </a:lnTo>
                <a:lnTo>
                  <a:pt x="176076" y="183668"/>
                </a:lnTo>
                <a:lnTo>
                  <a:pt x="164616" y="186167"/>
                </a:lnTo>
                <a:lnTo>
                  <a:pt x="162132" y="185881"/>
                </a:lnTo>
                <a:lnTo>
                  <a:pt x="161428" y="184738"/>
                </a:lnTo>
                <a:lnTo>
                  <a:pt x="161911" y="183023"/>
                </a:lnTo>
                <a:lnTo>
                  <a:pt x="163186" y="181880"/>
                </a:lnTo>
                <a:lnTo>
                  <a:pt x="164988" y="181118"/>
                </a:lnTo>
                <a:lnTo>
                  <a:pt x="170483" y="180271"/>
                </a:lnTo>
                <a:lnTo>
                  <a:pt x="179275" y="179895"/>
                </a:lnTo>
                <a:lnTo>
                  <a:pt x="212803" y="179634"/>
                </a:lnTo>
                <a:lnTo>
                  <a:pt x="219021" y="179620"/>
                </a:lnTo>
                <a:lnTo>
                  <a:pt x="226024" y="180564"/>
                </a:lnTo>
                <a:lnTo>
                  <a:pt x="233550" y="182146"/>
                </a:lnTo>
                <a:lnTo>
                  <a:pt x="241426" y="184153"/>
                </a:lnTo>
                <a:lnTo>
                  <a:pt x="248580" y="185491"/>
                </a:lnTo>
                <a:lnTo>
                  <a:pt x="255255" y="186383"/>
                </a:lnTo>
                <a:lnTo>
                  <a:pt x="261610" y="186977"/>
                </a:lnTo>
                <a:lnTo>
                  <a:pt x="268704" y="188326"/>
                </a:lnTo>
                <a:lnTo>
                  <a:pt x="276292" y="190178"/>
                </a:lnTo>
                <a:lnTo>
                  <a:pt x="284207" y="192365"/>
                </a:lnTo>
                <a:lnTo>
                  <a:pt x="292341" y="195728"/>
                </a:lnTo>
                <a:lnTo>
                  <a:pt x="300622" y="199875"/>
                </a:lnTo>
                <a:lnTo>
                  <a:pt x="308999" y="204545"/>
                </a:lnTo>
                <a:lnTo>
                  <a:pt x="319347" y="209563"/>
                </a:lnTo>
                <a:lnTo>
                  <a:pt x="331008" y="214813"/>
                </a:lnTo>
                <a:lnTo>
                  <a:pt x="343545" y="220218"/>
                </a:lnTo>
                <a:lnTo>
                  <a:pt x="353807" y="225727"/>
                </a:lnTo>
                <a:lnTo>
                  <a:pt x="362554" y="231304"/>
                </a:lnTo>
                <a:lnTo>
                  <a:pt x="370291" y="236928"/>
                </a:lnTo>
                <a:lnTo>
                  <a:pt x="377353" y="242582"/>
                </a:lnTo>
                <a:lnTo>
                  <a:pt x="383966" y="248256"/>
                </a:lnTo>
                <a:lnTo>
                  <a:pt x="394489" y="258688"/>
                </a:lnTo>
                <a:lnTo>
                  <a:pt x="401365" y="270868"/>
                </a:lnTo>
                <a:lnTo>
                  <a:pt x="406350" y="280803"/>
                </a:lnTo>
                <a:lnTo>
                  <a:pt x="407108" y="286119"/>
                </a:lnTo>
                <a:lnTo>
                  <a:pt x="405409" y="297106"/>
                </a:lnTo>
                <a:lnTo>
                  <a:pt x="401479" y="305799"/>
                </a:lnTo>
                <a:lnTo>
                  <a:pt x="393912" y="318588"/>
                </a:lnTo>
                <a:lnTo>
                  <a:pt x="387479" y="328999"/>
                </a:lnTo>
                <a:lnTo>
                  <a:pt x="378271" y="339976"/>
                </a:lnTo>
                <a:lnTo>
                  <a:pt x="372195" y="345571"/>
                </a:lnTo>
                <a:lnTo>
                  <a:pt x="365288" y="351205"/>
                </a:lnTo>
                <a:lnTo>
                  <a:pt x="357825" y="356867"/>
                </a:lnTo>
                <a:lnTo>
                  <a:pt x="341914" y="368237"/>
                </a:lnTo>
                <a:lnTo>
                  <a:pt x="333670" y="373936"/>
                </a:lnTo>
                <a:lnTo>
                  <a:pt x="325317" y="378688"/>
                </a:lnTo>
                <a:lnTo>
                  <a:pt x="316891" y="382808"/>
                </a:lnTo>
                <a:lnTo>
                  <a:pt x="308415" y="386508"/>
                </a:lnTo>
                <a:lnTo>
                  <a:pt x="297050" y="390879"/>
                </a:lnTo>
                <a:lnTo>
                  <a:pt x="269182" y="400816"/>
                </a:lnTo>
                <a:lnTo>
                  <a:pt x="253750" y="404228"/>
                </a:lnTo>
                <a:lnTo>
                  <a:pt x="237747" y="406502"/>
                </a:lnTo>
                <a:lnTo>
                  <a:pt x="221362" y="408019"/>
                </a:lnTo>
                <a:lnTo>
                  <a:pt x="206630" y="409030"/>
                </a:lnTo>
                <a:lnTo>
                  <a:pt x="192998" y="409704"/>
                </a:lnTo>
                <a:lnTo>
                  <a:pt x="168644" y="410452"/>
                </a:lnTo>
                <a:lnTo>
                  <a:pt x="125325" y="410973"/>
                </a:lnTo>
                <a:lnTo>
                  <a:pt x="117840" y="410046"/>
                </a:lnTo>
                <a:lnTo>
                  <a:pt x="109993" y="408477"/>
                </a:lnTo>
                <a:lnTo>
                  <a:pt x="101903" y="406478"/>
                </a:lnTo>
                <a:lnTo>
                  <a:pt x="94606" y="404192"/>
                </a:lnTo>
                <a:lnTo>
                  <a:pt x="87836" y="401716"/>
                </a:lnTo>
                <a:lnTo>
                  <a:pt x="81417" y="399113"/>
                </a:lnTo>
                <a:lnTo>
                  <a:pt x="74280" y="396425"/>
                </a:lnTo>
                <a:lnTo>
                  <a:pt x="58731" y="390898"/>
                </a:lnTo>
                <a:lnTo>
                  <a:pt x="50584" y="387139"/>
                </a:lnTo>
                <a:lnTo>
                  <a:pt x="42295" y="382727"/>
                </a:lnTo>
                <a:lnTo>
                  <a:pt x="33912" y="377881"/>
                </a:lnTo>
                <a:lnTo>
                  <a:pt x="22057" y="369957"/>
                </a:lnTo>
                <a:lnTo>
                  <a:pt x="10028" y="360140"/>
                </a:lnTo>
                <a:lnTo>
                  <a:pt x="0" y="35104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32"/>
          <p:cNvSpPr/>
          <p:nvPr/>
        </p:nvSpPr>
        <p:spPr>
          <a:xfrm>
            <a:off x="7040880" y="2837497"/>
            <a:ext cx="377190" cy="17146"/>
          </a:xfrm>
          <a:custGeom>
            <a:avLst/>
            <a:gdLst/>
            <a:ahLst/>
            <a:cxnLst/>
            <a:rect l="0" t="0" r="0" b="0"/>
            <a:pathLst>
              <a:path w="377190" h="17146">
                <a:moveTo>
                  <a:pt x="0" y="0"/>
                </a:moveTo>
                <a:lnTo>
                  <a:pt x="28369" y="0"/>
                </a:lnTo>
                <a:lnTo>
                  <a:pt x="32248" y="953"/>
                </a:lnTo>
                <a:lnTo>
                  <a:pt x="36739" y="2540"/>
                </a:lnTo>
                <a:lnTo>
                  <a:pt x="41637" y="4551"/>
                </a:lnTo>
                <a:lnTo>
                  <a:pt x="57285" y="5892"/>
                </a:lnTo>
                <a:lnTo>
                  <a:pt x="80100" y="6785"/>
                </a:lnTo>
                <a:lnTo>
                  <a:pt x="107692" y="7381"/>
                </a:lnTo>
                <a:lnTo>
                  <a:pt x="128945" y="6826"/>
                </a:lnTo>
                <a:lnTo>
                  <a:pt x="145971" y="5503"/>
                </a:lnTo>
                <a:lnTo>
                  <a:pt x="160178" y="3669"/>
                </a:lnTo>
                <a:lnTo>
                  <a:pt x="177271" y="2446"/>
                </a:lnTo>
                <a:lnTo>
                  <a:pt x="196286" y="1631"/>
                </a:lnTo>
                <a:lnTo>
                  <a:pt x="258800" y="322"/>
                </a:lnTo>
                <a:lnTo>
                  <a:pt x="272546" y="1167"/>
                </a:lnTo>
                <a:lnTo>
                  <a:pt x="287425" y="2683"/>
                </a:lnTo>
                <a:lnTo>
                  <a:pt x="303059" y="4646"/>
                </a:lnTo>
                <a:lnTo>
                  <a:pt x="315387" y="5955"/>
                </a:lnTo>
                <a:lnTo>
                  <a:pt x="325510" y="6828"/>
                </a:lnTo>
                <a:lnTo>
                  <a:pt x="340886" y="7797"/>
                </a:lnTo>
                <a:lnTo>
                  <a:pt x="350895" y="8228"/>
                </a:lnTo>
                <a:lnTo>
                  <a:pt x="355850" y="9295"/>
                </a:lnTo>
                <a:lnTo>
                  <a:pt x="361058" y="10959"/>
                </a:lnTo>
                <a:lnTo>
                  <a:pt x="377189" y="171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33"/>
          <p:cNvSpPr/>
          <p:nvPr/>
        </p:nvSpPr>
        <p:spPr>
          <a:xfrm>
            <a:off x="7066597" y="2931908"/>
            <a:ext cx="445771" cy="17032"/>
          </a:xfrm>
          <a:custGeom>
            <a:avLst/>
            <a:gdLst/>
            <a:ahLst/>
            <a:cxnLst/>
            <a:rect l="0" t="0" r="0" b="0"/>
            <a:pathLst>
              <a:path w="445771" h="17032">
                <a:moveTo>
                  <a:pt x="0" y="17031"/>
                </a:moveTo>
                <a:lnTo>
                  <a:pt x="95410" y="17031"/>
                </a:lnTo>
                <a:lnTo>
                  <a:pt x="113136" y="16079"/>
                </a:lnTo>
                <a:lnTo>
                  <a:pt x="131622" y="14492"/>
                </a:lnTo>
                <a:lnTo>
                  <a:pt x="150613" y="12481"/>
                </a:lnTo>
                <a:lnTo>
                  <a:pt x="170894" y="11140"/>
                </a:lnTo>
                <a:lnTo>
                  <a:pt x="192034" y="10246"/>
                </a:lnTo>
                <a:lnTo>
                  <a:pt x="213747" y="9651"/>
                </a:lnTo>
                <a:lnTo>
                  <a:pt x="232034" y="8301"/>
                </a:lnTo>
                <a:lnTo>
                  <a:pt x="248034" y="6449"/>
                </a:lnTo>
                <a:lnTo>
                  <a:pt x="262512" y="4261"/>
                </a:lnTo>
                <a:lnTo>
                  <a:pt x="277877" y="2803"/>
                </a:lnTo>
                <a:lnTo>
                  <a:pt x="293837" y="1831"/>
                </a:lnTo>
                <a:lnTo>
                  <a:pt x="323952" y="751"/>
                </a:lnTo>
                <a:lnTo>
                  <a:pt x="364028" y="57"/>
                </a:lnTo>
                <a:lnTo>
                  <a:pt x="371273" y="0"/>
                </a:lnTo>
                <a:lnTo>
                  <a:pt x="380865" y="915"/>
                </a:lnTo>
                <a:lnTo>
                  <a:pt x="392023" y="2477"/>
                </a:lnTo>
                <a:lnTo>
                  <a:pt x="404223" y="4471"/>
                </a:lnTo>
                <a:lnTo>
                  <a:pt x="413310" y="5801"/>
                </a:lnTo>
                <a:lnTo>
                  <a:pt x="420320" y="6687"/>
                </a:lnTo>
                <a:lnTo>
                  <a:pt x="432197" y="7934"/>
                </a:lnTo>
                <a:lnTo>
                  <a:pt x="445770" y="1703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34"/>
          <p:cNvSpPr/>
          <p:nvPr/>
        </p:nvSpPr>
        <p:spPr>
          <a:xfrm>
            <a:off x="7799836" y="2374582"/>
            <a:ext cx="406905" cy="179404"/>
          </a:xfrm>
          <a:custGeom>
            <a:avLst/>
            <a:gdLst/>
            <a:ahLst/>
            <a:cxnLst/>
            <a:rect l="0" t="0" r="0" b="0"/>
            <a:pathLst>
              <a:path w="406905" h="179404">
                <a:moveTo>
                  <a:pt x="72576" y="0"/>
                </a:moveTo>
                <a:lnTo>
                  <a:pt x="63474" y="0"/>
                </a:lnTo>
                <a:lnTo>
                  <a:pt x="60794" y="953"/>
                </a:lnTo>
                <a:lnTo>
                  <a:pt x="59006" y="2540"/>
                </a:lnTo>
                <a:lnTo>
                  <a:pt x="57814" y="4551"/>
                </a:lnTo>
                <a:lnTo>
                  <a:pt x="56491" y="9325"/>
                </a:lnTo>
                <a:lnTo>
                  <a:pt x="56137" y="11932"/>
                </a:lnTo>
                <a:lnTo>
                  <a:pt x="54950" y="16527"/>
                </a:lnTo>
                <a:lnTo>
                  <a:pt x="53205" y="22448"/>
                </a:lnTo>
                <a:lnTo>
                  <a:pt x="51090" y="29253"/>
                </a:lnTo>
                <a:lnTo>
                  <a:pt x="46199" y="46974"/>
                </a:lnTo>
                <a:lnTo>
                  <a:pt x="43561" y="57034"/>
                </a:lnTo>
                <a:lnTo>
                  <a:pt x="40850" y="65645"/>
                </a:lnTo>
                <a:lnTo>
                  <a:pt x="38091" y="73291"/>
                </a:lnTo>
                <a:lnTo>
                  <a:pt x="35298" y="80293"/>
                </a:lnTo>
                <a:lnTo>
                  <a:pt x="33437" y="86866"/>
                </a:lnTo>
                <a:lnTo>
                  <a:pt x="32196" y="93153"/>
                </a:lnTo>
                <a:lnTo>
                  <a:pt x="31368" y="99250"/>
                </a:lnTo>
                <a:lnTo>
                  <a:pt x="28912" y="105219"/>
                </a:lnTo>
                <a:lnTo>
                  <a:pt x="25370" y="111104"/>
                </a:lnTo>
                <a:lnTo>
                  <a:pt x="21103" y="116932"/>
                </a:lnTo>
                <a:lnTo>
                  <a:pt x="18258" y="122722"/>
                </a:lnTo>
                <a:lnTo>
                  <a:pt x="16362" y="128487"/>
                </a:lnTo>
                <a:lnTo>
                  <a:pt x="15097" y="134235"/>
                </a:lnTo>
                <a:lnTo>
                  <a:pt x="13302" y="139020"/>
                </a:lnTo>
                <a:lnTo>
                  <a:pt x="11153" y="143163"/>
                </a:lnTo>
                <a:lnTo>
                  <a:pt x="8767" y="146877"/>
                </a:lnTo>
                <a:lnTo>
                  <a:pt x="6224" y="151258"/>
                </a:lnTo>
                <a:lnTo>
                  <a:pt x="859" y="161206"/>
                </a:lnTo>
                <a:lnTo>
                  <a:pt x="0" y="165573"/>
                </a:lnTo>
                <a:lnTo>
                  <a:pt x="380" y="169437"/>
                </a:lnTo>
                <a:lnTo>
                  <a:pt x="3282" y="177931"/>
                </a:lnTo>
                <a:lnTo>
                  <a:pt x="5425" y="178628"/>
                </a:lnTo>
                <a:lnTo>
                  <a:pt x="12886" y="179403"/>
                </a:lnTo>
                <a:lnTo>
                  <a:pt x="19448" y="178657"/>
                </a:lnTo>
                <a:lnTo>
                  <a:pt x="27632" y="177207"/>
                </a:lnTo>
                <a:lnTo>
                  <a:pt x="36898" y="175288"/>
                </a:lnTo>
                <a:lnTo>
                  <a:pt x="44981" y="173056"/>
                </a:lnTo>
                <a:lnTo>
                  <a:pt x="52274" y="170616"/>
                </a:lnTo>
                <a:lnTo>
                  <a:pt x="59041" y="168037"/>
                </a:lnTo>
                <a:lnTo>
                  <a:pt x="73078" y="164412"/>
                </a:lnTo>
                <a:lnTo>
                  <a:pt x="135485" y="150209"/>
                </a:lnTo>
                <a:lnTo>
                  <a:pt x="177053" y="139467"/>
                </a:lnTo>
                <a:lnTo>
                  <a:pt x="193662" y="135840"/>
                </a:lnTo>
                <a:lnTo>
                  <a:pt x="207593" y="133423"/>
                </a:lnTo>
                <a:lnTo>
                  <a:pt x="219737" y="131811"/>
                </a:lnTo>
                <a:lnTo>
                  <a:pt x="231643" y="130737"/>
                </a:lnTo>
                <a:lnTo>
                  <a:pt x="243391" y="130020"/>
                </a:lnTo>
                <a:lnTo>
                  <a:pt x="264698" y="129224"/>
                </a:lnTo>
                <a:lnTo>
                  <a:pt x="280519" y="128871"/>
                </a:lnTo>
                <a:lnTo>
                  <a:pt x="313788" y="128671"/>
                </a:lnTo>
                <a:lnTo>
                  <a:pt x="325777" y="129596"/>
                </a:lnTo>
                <a:lnTo>
                  <a:pt x="337578" y="131165"/>
                </a:lnTo>
                <a:lnTo>
                  <a:pt x="349257" y="133163"/>
                </a:lnTo>
                <a:lnTo>
                  <a:pt x="358948" y="134496"/>
                </a:lnTo>
                <a:lnTo>
                  <a:pt x="367313" y="135384"/>
                </a:lnTo>
                <a:lnTo>
                  <a:pt x="406904" y="1371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35"/>
          <p:cNvSpPr/>
          <p:nvPr/>
        </p:nvSpPr>
        <p:spPr>
          <a:xfrm>
            <a:off x="8061007" y="2331720"/>
            <a:ext cx="68581" cy="488633"/>
          </a:xfrm>
          <a:custGeom>
            <a:avLst/>
            <a:gdLst/>
            <a:ahLst/>
            <a:cxnLst/>
            <a:rect l="0" t="0" r="0" b="0"/>
            <a:pathLst>
              <a:path w="68581" h="488633">
                <a:moveTo>
                  <a:pt x="0" y="0"/>
                </a:moveTo>
                <a:lnTo>
                  <a:pt x="9102" y="13652"/>
                </a:lnTo>
                <a:lnTo>
                  <a:pt x="12735" y="19579"/>
                </a:lnTo>
                <a:lnTo>
                  <a:pt x="16110" y="25435"/>
                </a:lnTo>
                <a:lnTo>
                  <a:pt x="19312" y="31244"/>
                </a:lnTo>
                <a:lnTo>
                  <a:pt x="21447" y="37974"/>
                </a:lnTo>
                <a:lnTo>
                  <a:pt x="22871" y="45318"/>
                </a:lnTo>
                <a:lnTo>
                  <a:pt x="25404" y="64909"/>
                </a:lnTo>
                <a:lnTo>
                  <a:pt x="29706" y="95841"/>
                </a:lnTo>
                <a:lnTo>
                  <a:pt x="31234" y="110566"/>
                </a:lnTo>
                <a:lnTo>
                  <a:pt x="32253" y="124193"/>
                </a:lnTo>
                <a:lnTo>
                  <a:pt x="32932" y="137088"/>
                </a:lnTo>
                <a:lnTo>
                  <a:pt x="33686" y="161575"/>
                </a:lnTo>
                <a:lnTo>
                  <a:pt x="33887" y="173439"/>
                </a:lnTo>
                <a:lnTo>
                  <a:pt x="35927" y="195636"/>
                </a:lnTo>
                <a:lnTo>
                  <a:pt x="45994" y="284661"/>
                </a:lnTo>
                <a:lnTo>
                  <a:pt x="47807" y="305979"/>
                </a:lnTo>
                <a:lnTo>
                  <a:pt x="49822" y="338873"/>
                </a:lnTo>
                <a:lnTo>
                  <a:pt x="50719" y="363018"/>
                </a:lnTo>
                <a:lnTo>
                  <a:pt x="51223" y="392675"/>
                </a:lnTo>
                <a:lnTo>
                  <a:pt x="52246" y="403706"/>
                </a:lnTo>
                <a:lnTo>
                  <a:pt x="53881" y="415822"/>
                </a:lnTo>
                <a:lnTo>
                  <a:pt x="55923" y="428662"/>
                </a:lnTo>
                <a:lnTo>
                  <a:pt x="57285" y="438175"/>
                </a:lnTo>
                <a:lnTo>
                  <a:pt x="58797" y="451284"/>
                </a:lnTo>
                <a:lnTo>
                  <a:pt x="59650" y="464019"/>
                </a:lnTo>
                <a:lnTo>
                  <a:pt x="60722" y="468414"/>
                </a:lnTo>
                <a:lnTo>
                  <a:pt x="62388" y="473248"/>
                </a:lnTo>
                <a:lnTo>
                  <a:pt x="68580" y="48863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36"/>
          <p:cNvSpPr/>
          <p:nvPr/>
        </p:nvSpPr>
        <p:spPr>
          <a:xfrm>
            <a:off x="7726680" y="2871933"/>
            <a:ext cx="780098" cy="34145"/>
          </a:xfrm>
          <a:custGeom>
            <a:avLst/>
            <a:gdLst/>
            <a:ahLst/>
            <a:cxnLst/>
            <a:rect l="0" t="0" r="0" b="0"/>
            <a:pathLst>
              <a:path w="780098" h="34145">
                <a:moveTo>
                  <a:pt x="0" y="34144"/>
                </a:moveTo>
                <a:lnTo>
                  <a:pt x="9101" y="29593"/>
                </a:lnTo>
                <a:lnTo>
                  <a:pt x="13687" y="28252"/>
                </a:lnTo>
                <a:lnTo>
                  <a:pt x="18650" y="27359"/>
                </a:lnTo>
                <a:lnTo>
                  <a:pt x="23863" y="26763"/>
                </a:lnTo>
                <a:lnTo>
                  <a:pt x="32101" y="25413"/>
                </a:lnTo>
                <a:lnTo>
                  <a:pt x="53955" y="21374"/>
                </a:lnTo>
                <a:lnTo>
                  <a:pt x="64545" y="18963"/>
                </a:lnTo>
                <a:lnTo>
                  <a:pt x="74462" y="16403"/>
                </a:lnTo>
                <a:lnTo>
                  <a:pt x="83931" y="13745"/>
                </a:lnTo>
                <a:lnTo>
                  <a:pt x="100722" y="11019"/>
                </a:lnTo>
                <a:lnTo>
                  <a:pt x="122392" y="8250"/>
                </a:lnTo>
                <a:lnTo>
                  <a:pt x="147317" y="5452"/>
                </a:lnTo>
                <a:lnTo>
                  <a:pt x="172506" y="3586"/>
                </a:lnTo>
                <a:lnTo>
                  <a:pt x="197872" y="2342"/>
                </a:lnTo>
                <a:lnTo>
                  <a:pt x="248916" y="960"/>
                </a:lnTo>
                <a:lnTo>
                  <a:pt x="381781" y="0"/>
                </a:lnTo>
                <a:lnTo>
                  <a:pt x="413588" y="904"/>
                </a:lnTo>
                <a:lnTo>
                  <a:pt x="537591" y="6658"/>
                </a:lnTo>
                <a:lnTo>
                  <a:pt x="578972" y="7641"/>
                </a:lnTo>
                <a:lnTo>
                  <a:pt x="780097" y="842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37"/>
          <p:cNvSpPr/>
          <p:nvPr/>
        </p:nvSpPr>
        <p:spPr>
          <a:xfrm>
            <a:off x="7838122" y="3008947"/>
            <a:ext cx="85726" cy="402908"/>
          </a:xfrm>
          <a:custGeom>
            <a:avLst/>
            <a:gdLst/>
            <a:ahLst/>
            <a:cxnLst/>
            <a:rect l="0" t="0" r="0" b="0"/>
            <a:pathLst>
              <a:path w="85726" h="402908">
                <a:moveTo>
                  <a:pt x="0" y="0"/>
                </a:moveTo>
                <a:lnTo>
                  <a:pt x="0" y="13653"/>
                </a:lnTo>
                <a:lnTo>
                  <a:pt x="953" y="18627"/>
                </a:lnTo>
                <a:lnTo>
                  <a:pt x="2540" y="22895"/>
                </a:lnTo>
                <a:lnTo>
                  <a:pt x="4551" y="26694"/>
                </a:lnTo>
                <a:lnTo>
                  <a:pt x="7796" y="33988"/>
                </a:lnTo>
                <a:lnTo>
                  <a:pt x="16483" y="54793"/>
                </a:lnTo>
                <a:lnTo>
                  <a:pt x="20513" y="65104"/>
                </a:lnTo>
                <a:lnTo>
                  <a:pt x="27532" y="84180"/>
                </a:lnTo>
                <a:lnTo>
                  <a:pt x="36839" y="110985"/>
                </a:lnTo>
                <a:lnTo>
                  <a:pt x="39800" y="124472"/>
                </a:lnTo>
                <a:lnTo>
                  <a:pt x="42725" y="141084"/>
                </a:lnTo>
                <a:lnTo>
                  <a:pt x="45630" y="159779"/>
                </a:lnTo>
                <a:lnTo>
                  <a:pt x="47564" y="178909"/>
                </a:lnTo>
                <a:lnTo>
                  <a:pt x="48854" y="198330"/>
                </a:lnTo>
                <a:lnTo>
                  <a:pt x="49715" y="217945"/>
                </a:lnTo>
                <a:lnTo>
                  <a:pt x="51240" y="233879"/>
                </a:lnTo>
                <a:lnTo>
                  <a:pt x="53211" y="247360"/>
                </a:lnTo>
                <a:lnTo>
                  <a:pt x="55476" y="259204"/>
                </a:lnTo>
                <a:lnTo>
                  <a:pt x="56986" y="269958"/>
                </a:lnTo>
                <a:lnTo>
                  <a:pt x="57994" y="279984"/>
                </a:lnTo>
                <a:lnTo>
                  <a:pt x="58665" y="289526"/>
                </a:lnTo>
                <a:lnTo>
                  <a:pt x="59113" y="299697"/>
                </a:lnTo>
                <a:lnTo>
                  <a:pt x="59610" y="321159"/>
                </a:lnTo>
                <a:lnTo>
                  <a:pt x="60695" y="332216"/>
                </a:lnTo>
                <a:lnTo>
                  <a:pt x="62371" y="343397"/>
                </a:lnTo>
                <a:lnTo>
                  <a:pt x="64442" y="354662"/>
                </a:lnTo>
                <a:lnTo>
                  <a:pt x="66773" y="364076"/>
                </a:lnTo>
                <a:lnTo>
                  <a:pt x="69280" y="372257"/>
                </a:lnTo>
                <a:lnTo>
                  <a:pt x="71905" y="379617"/>
                </a:lnTo>
                <a:lnTo>
                  <a:pt x="73654" y="385475"/>
                </a:lnTo>
                <a:lnTo>
                  <a:pt x="75598" y="394525"/>
                </a:lnTo>
                <a:lnTo>
                  <a:pt x="77069" y="397319"/>
                </a:lnTo>
                <a:lnTo>
                  <a:pt x="79001" y="399182"/>
                </a:lnTo>
                <a:lnTo>
                  <a:pt x="85725" y="40290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38"/>
          <p:cNvSpPr/>
          <p:nvPr/>
        </p:nvSpPr>
        <p:spPr>
          <a:xfrm>
            <a:off x="8026717" y="3009114"/>
            <a:ext cx="342250" cy="358504"/>
          </a:xfrm>
          <a:custGeom>
            <a:avLst/>
            <a:gdLst/>
            <a:ahLst/>
            <a:cxnLst/>
            <a:rect l="0" t="0" r="0" b="0"/>
            <a:pathLst>
              <a:path w="342250" h="358504">
                <a:moveTo>
                  <a:pt x="240030" y="25550"/>
                </a:moveTo>
                <a:lnTo>
                  <a:pt x="235479" y="16449"/>
                </a:lnTo>
                <a:lnTo>
                  <a:pt x="233245" y="9440"/>
                </a:lnTo>
                <a:lnTo>
                  <a:pt x="232650" y="6238"/>
                </a:lnTo>
                <a:lnTo>
                  <a:pt x="231299" y="4103"/>
                </a:lnTo>
                <a:lnTo>
                  <a:pt x="229448" y="2680"/>
                </a:lnTo>
                <a:lnTo>
                  <a:pt x="227260" y="1731"/>
                </a:lnTo>
                <a:lnTo>
                  <a:pt x="222290" y="676"/>
                </a:lnTo>
                <a:lnTo>
                  <a:pt x="215000" y="208"/>
                </a:lnTo>
                <a:lnTo>
                  <a:pt x="202235" y="0"/>
                </a:lnTo>
                <a:lnTo>
                  <a:pt x="192927" y="897"/>
                </a:lnTo>
                <a:lnTo>
                  <a:pt x="181957" y="2447"/>
                </a:lnTo>
                <a:lnTo>
                  <a:pt x="169882" y="4433"/>
                </a:lnTo>
                <a:lnTo>
                  <a:pt x="159928" y="5757"/>
                </a:lnTo>
                <a:lnTo>
                  <a:pt x="151386" y="6640"/>
                </a:lnTo>
                <a:lnTo>
                  <a:pt x="143787" y="7229"/>
                </a:lnTo>
                <a:lnTo>
                  <a:pt x="134910" y="7621"/>
                </a:lnTo>
                <a:lnTo>
                  <a:pt x="114889" y="8057"/>
                </a:lnTo>
                <a:lnTo>
                  <a:pt x="107071" y="9125"/>
                </a:lnTo>
                <a:lnTo>
                  <a:pt x="100909" y="10791"/>
                </a:lnTo>
                <a:lnTo>
                  <a:pt x="90569" y="14228"/>
                </a:lnTo>
                <a:lnTo>
                  <a:pt x="85144" y="15145"/>
                </a:lnTo>
                <a:lnTo>
                  <a:pt x="79622" y="15756"/>
                </a:lnTo>
                <a:lnTo>
                  <a:pt x="70948" y="18975"/>
                </a:lnTo>
                <a:lnTo>
                  <a:pt x="62169" y="24252"/>
                </a:lnTo>
                <a:lnTo>
                  <a:pt x="58429" y="24973"/>
                </a:lnTo>
                <a:lnTo>
                  <a:pt x="56097" y="25166"/>
                </a:lnTo>
                <a:lnTo>
                  <a:pt x="53591" y="26246"/>
                </a:lnTo>
                <a:lnTo>
                  <a:pt x="48266" y="29987"/>
                </a:lnTo>
                <a:lnTo>
                  <a:pt x="46464" y="32318"/>
                </a:lnTo>
                <a:lnTo>
                  <a:pt x="45264" y="34825"/>
                </a:lnTo>
                <a:lnTo>
                  <a:pt x="44463" y="37448"/>
                </a:lnTo>
                <a:lnTo>
                  <a:pt x="41034" y="42903"/>
                </a:lnTo>
                <a:lnTo>
                  <a:pt x="33748" y="51330"/>
                </a:lnTo>
                <a:lnTo>
                  <a:pt x="31072" y="54167"/>
                </a:lnTo>
                <a:lnTo>
                  <a:pt x="29287" y="59868"/>
                </a:lnTo>
                <a:lnTo>
                  <a:pt x="28097" y="67479"/>
                </a:lnTo>
                <a:lnTo>
                  <a:pt x="26775" y="83238"/>
                </a:lnTo>
                <a:lnTo>
                  <a:pt x="26187" y="93417"/>
                </a:lnTo>
                <a:lnTo>
                  <a:pt x="25857" y="104502"/>
                </a:lnTo>
                <a:lnTo>
                  <a:pt x="25719" y="180008"/>
                </a:lnTo>
                <a:lnTo>
                  <a:pt x="26671" y="182815"/>
                </a:lnTo>
                <a:lnTo>
                  <a:pt x="28258" y="184686"/>
                </a:lnTo>
                <a:lnTo>
                  <a:pt x="30268" y="185933"/>
                </a:lnTo>
                <a:lnTo>
                  <a:pt x="31609" y="187717"/>
                </a:lnTo>
                <a:lnTo>
                  <a:pt x="32503" y="189859"/>
                </a:lnTo>
                <a:lnTo>
                  <a:pt x="33099" y="192240"/>
                </a:lnTo>
                <a:lnTo>
                  <a:pt x="35401" y="193827"/>
                </a:lnTo>
                <a:lnTo>
                  <a:pt x="45838" y="196060"/>
                </a:lnTo>
                <a:lnTo>
                  <a:pt x="48948" y="196582"/>
                </a:lnTo>
                <a:lnTo>
                  <a:pt x="53586" y="195769"/>
                </a:lnTo>
                <a:lnTo>
                  <a:pt x="60490" y="194275"/>
                </a:lnTo>
                <a:lnTo>
                  <a:pt x="68902" y="192326"/>
                </a:lnTo>
                <a:lnTo>
                  <a:pt x="75462" y="190074"/>
                </a:lnTo>
                <a:lnTo>
                  <a:pt x="85290" y="185032"/>
                </a:lnTo>
                <a:lnTo>
                  <a:pt x="95374" y="182156"/>
                </a:lnTo>
                <a:lnTo>
                  <a:pt x="100731" y="181389"/>
                </a:lnTo>
                <a:lnTo>
                  <a:pt x="119382" y="177997"/>
                </a:lnTo>
                <a:lnTo>
                  <a:pt x="131023" y="175759"/>
                </a:lnTo>
                <a:lnTo>
                  <a:pt x="142593" y="172362"/>
                </a:lnTo>
                <a:lnTo>
                  <a:pt x="154118" y="168193"/>
                </a:lnTo>
                <a:lnTo>
                  <a:pt x="165610" y="163508"/>
                </a:lnTo>
                <a:lnTo>
                  <a:pt x="176128" y="160384"/>
                </a:lnTo>
                <a:lnTo>
                  <a:pt x="186000" y="158302"/>
                </a:lnTo>
                <a:lnTo>
                  <a:pt x="195438" y="156914"/>
                </a:lnTo>
                <a:lnTo>
                  <a:pt x="204587" y="156941"/>
                </a:lnTo>
                <a:lnTo>
                  <a:pt x="213543" y="157912"/>
                </a:lnTo>
                <a:lnTo>
                  <a:pt x="222372" y="159511"/>
                </a:lnTo>
                <a:lnTo>
                  <a:pt x="231116" y="160578"/>
                </a:lnTo>
                <a:lnTo>
                  <a:pt x="239802" y="161289"/>
                </a:lnTo>
                <a:lnTo>
                  <a:pt x="248451" y="161763"/>
                </a:lnTo>
                <a:lnTo>
                  <a:pt x="258979" y="163983"/>
                </a:lnTo>
                <a:lnTo>
                  <a:pt x="270760" y="167369"/>
                </a:lnTo>
                <a:lnTo>
                  <a:pt x="283377" y="171531"/>
                </a:lnTo>
                <a:lnTo>
                  <a:pt x="292741" y="175259"/>
                </a:lnTo>
                <a:lnTo>
                  <a:pt x="299935" y="178696"/>
                </a:lnTo>
                <a:lnTo>
                  <a:pt x="305684" y="181940"/>
                </a:lnTo>
                <a:lnTo>
                  <a:pt x="311422" y="186008"/>
                </a:lnTo>
                <a:lnTo>
                  <a:pt x="317152" y="190624"/>
                </a:lnTo>
                <a:lnTo>
                  <a:pt x="327646" y="199882"/>
                </a:lnTo>
                <a:lnTo>
                  <a:pt x="335486" y="207171"/>
                </a:lnTo>
                <a:lnTo>
                  <a:pt x="337958" y="211401"/>
                </a:lnTo>
                <a:lnTo>
                  <a:pt x="340704" y="221181"/>
                </a:lnTo>
                <a:lnTo>
                  <a:pt x="341924" y="231877"/>
                </a:lnTo>
                <a:lnTo>
                  <a:pt x="342249" y="237397"/>
                </a:lnTo>
                <a:lnTo>
                  <a:pt x="341514" y="242982"/>
                </a:lnTo>
                <a:lnTo>
                  <a:pt x="340072" y="248610"/>
                </a:lnTo>
                <a:lnTo>
                  <a:pt x="338156" y="254267"/>
                </a:lnTo>
                <a:lnTo>
                  <a:pt x="334975" y="259943"/>
                </a:lnTo>
                <a:lnTo>
                  <a:pt x="330950" y="265632"/>
                </a:lnTo>
                <a:lnTo>
                  <a:pt x="326360" y="271330"/>
                </a:lnTo>
                <a:lnTo>
                  <a:pt x="321396" y="277033"/>
                </a:lnTo>
                <a:lnTo>
                  <a:pt x="316182" y="282741"/>
                </a:lnTo>
                <a:lnTo>
                  <a:pt x="310800" y="288451"/>
                </a:lnTo>
                <a:lnTo>
                  <a:pt x="304355" y="294163"/>
                </a:lnTo>
                <a:lnTo>
                  <a:pt x="297201" y="299875"/>
                </a:lnTo>
                <a:lnTo>
                  <a:pt x="289574" y="305589"/>
                </a:lnTo>
                <a:lnTo>
                  <a:pt x="280679" y="310350"/>
                </a:lnTo>
                <a:lnTo>
                  <a:pt x="270940" y="314477"/>
                </a:lnTo>
                <a:lnTo>
                  <a:pt x="260636" y="318180"/>
                </a:lnTo>
                <a:lnTo>
                  <a:pt x="250910" y="322555"/>
                </a:lnTo>
                <a:lnTo>
                  <a:pt x="241569" y="327376"/>
                </a:lnTo>
                <a:lnTo>
                  <a:pt x="232483" y="332495"/>
                </a:lnTo>
                <a:lnTo>
                  <a:pt x="223568" y="336860"/>
                </a:lnTo>
                <a:lnTo>
                  <a:pt x="214769" y="340723"/>
                </a:lnTo>
                <a:lnTo>
                  <a:pt x="206044" y="344251"/>
                </a:lnTo>
                <a:lnTo>
                  <a:pt x="196417" y="346602"/>
                </a:lnTo>
                <a:lnTo>
                  <a:pt x="186190" y="348170"/>
                </a:lnTo>
                <a:lnTo>
                  <a:pt x="175562" y="349215"/>
                </a:lnTo>
                <a:lnTo>
                  <a:pt x="166572" y="350865"/>
                </a:lnTo>
                <a:lnTo>
                  <a:pt x="158673" y="352917"/>
                </a:lnTo>
                <a:lnTo>
                  <a:pt x="151502" y="355237"/>
                </a:lnTo>
                <a:lnTo>
                  <a:pt x="143864" y="356784"/>
                </a:lnTo>
                <a:lnTo>
                  <a:pt x="135914" y="357816"/>
                </a:lnTo>
                <a:lnTo>
                  <a:pt x="127758" y="358503"/>
                </a:lnTo>
                <a:lnTo>
                  <a:pt x="119461" y="358009"/>
                </a:lnTo>
                <a:lnTo>
                  <a:pt x="111073" y="356727"/>
                </a:lnTo>
                <a:lnTo>
                  <a:pt x="102624" y="354920"/>
                </a:lnTo>
                <a:lnTo>
                  <a:pt x="94133" y="353715"/>
                </a:lnTo>
                <a:lnTo>
                  <a:pt x="85616" y="352912"/>
                </a:lnTo>
                <a:lnTo>
                  <a:pt x="70436" y="352019"/>
                </a:lnTo>
                <a:lnTo>
                  <a:pt x="60515" y="351623"/>
                </a:lnTo>
                <a:lnTo>
                  <a:pt x="52725" y="350565"/>
                </a:lnTo>
                <a:lnTo>
                  <a:pt x="22819" y="345477"/>
                </a:lnTo>
                <a:lnTo>
                  <a:pt x="16165" y="344562"/>
                </a:lnTo>
                <a:lnTo>
                  <a:pt x="0" y="34273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39"/>
          <p:cNvSpPr/>
          <p:nvPr/>
        </p:nvSpPr>
        <p:spPr>
          <a:xfrm>
            <a:off x="551947" y="3918025"/>
            <a:ext cx="419603" cy="453864"/>
          </a:xfrm>
          <a:custGeom>
            <a:avLst/>
            <a:gdLst/>
            <a:ahLst/>
            <a:cxnLst/>
            <a:rect l="0" t="0" r="0" b="0"/>
            <a:pathLst>
              <a:path w="419603" h="453864">
                <a:moveTo>
                  <a:pt x="419602" y="25325"/>
                </a:moveTo>
                <a:lnTo>
                  <a:pt x="405950" y="20774"/>
                </a:lnTo>
                <a:lnTo>
                  <a:pt x="396707" y="15999"/>
                </a:lnTo>
                <a:lnTo>
                  <a:pt x="389424" y="11655"/>
                </a:lnTo>
                <a:lnTo>
                  <a:pt x="379969" y="8257"/>
                </a:lnTo>
                <a:lnTo>
                  <a:pt x="374048" y="4086"/>
                </a:lnTo>
                <a:lnTo>
                  <a:pt x="363161" y="1598"/>
                </a:lnTo>
                <a:lnTo>
                  <a:pt x="356257" y="935"/>
                </a:lnTo>
                <a:lnTo>
                  <a:pt x="347845" y="492"/>
                </a:lnTo>
                <a:lnTo>
                  <a:pt x="328338" y="0"/>
                </a:lnTo>
                <a:lnTo>
                  <a:pt x="308277" y="822"/>
                </a:lnTo>
                <a:lnTo>
                  <a:pt x="208206" y="6444"/>
                </a:lnTo>
                <a:lnTo>
                  <a:pt x="192946" y="7023"/>
                </a:lnTo>
                <a:lnTo>
                  <a:pt x="174201" y="8360"/>
                </a:lnTo>
                <a:lnTo>
                  <a:pt x="94128" y="15459"/>
                </a:lnTo>
                <a:lnTo>
                  <a:pt x="81907" y="18717"/>
                </a:lnTo>
                <a:lnTo>
                  <a:pt x="77315" y="20920"/>
                </a:lnTo>
                <a:lnTo>
                  <a:pt x="73301" y="24293"/>
                </a:lnTo>
                <a:lnTo>
                  <a:pt x="66300" y="33121"/>
                </a:lnTo>
                <a:lnTo>
                  <a:pt x="60014" y="43395"/>
                </a:lnTo>
                <a:lnTo>
                  <a:pt x="54046" y="54311"/>
                </a:lnTo>
                <a:lnTo>
                  <a:pt x="48218" y="65512"/>
                </a:lnTo>
                <a:lnTo>
                  <a:pt x="45330" y="77834"/>
                </a:lnTo>
                <a:lnTo>
                  <a:pt x="42453" y="94621"/>
                </a:lnTo>
                <a:lnTo>
                  <a:pt x="39582" y="114385"/>
                </a:lnTo>
                <a:lnTo>
                  <a:pt x="37668" y="130418"/>
                </a:lnTo>
                <a:lnTo>
                  <a:pt x="36392" y="143964"/>
                </a:lnTo>
                <a:lnTo>
                  <a:pt x="35541" y="155853"/>
                </a:lnTo>
                <a:lnTo>
                  <a:pt x="32117" y="172351"/>
                </a:lnTo>
                <a:lnTo>
                  <a:pt x="26976" y="191922"/>
                </a:lnTo>
                <a:lnTo>
                  <a:pt x="20692" y="213542"/>
                </a:lnTo>
                <a:lnTo>
                  <a:pt x="16502" y="229860"/>
                </a:lnTo>
                <a:lnTo>
                  <a:pt x="13709" y="242644"/>
                </a:lnTo>
                <a:lnTo>
                  <a:pt x="11847" y="253072"/>
                </a:lnTo>
                <a:lnTo>
                  <a:pt x="9653" y="262881"/>
                </a:lnTo>
                <a:lnTo>
                  <a:pt x="7238" y="272278"/>
                </a:lnTo>
                <a:lnTo>
                  <a:pt x="1069" y="294239"/>
                </a:lnTo>
                <a:lnTo>
                  <a:pt x="562" y="295088"/>
                </a:lnTo>
                <a:lnTo>
                  <a:pt x="225" y="294702"/>
                </a:lnTo>
                <a:lnTo>
                  <a:pt x="0" y="293492"/>
                </a:lnTo>
                <a:lnTo>
                  <a:pt x="4830" y="284528"/>
                </a:lnTo>
                <a:lnTo>
                  <a:pt x="8785" y="278137"/>
                </a:lnTo>
                <a:lnTo>
                  <a:pt x="15232" y="269113"/>
                </a:lnTo>
                <a:lnTo>
                  <a:pt x="32555" y="246388"/>
                </a:lnTo>
                <a:lnTo>
                  <a:pt x="41555" y="236517"/>
                </a:lnTo>
                <a:lnTo>
                  <a:pt x="50414" y="228033"/>
                </a:lnTo>
                <a:lnTo>
                  <a:pt x="59177" y="220471"/>
                </a:lnTo>
                <a:lnTo>
                  <a:pt x="67876" y="213524"/>
                </a:lnTo>
                <a:lnTo>
                  <a:pt x="76533" y="206989"/>
                </a:lnTo>
                <a:lnTo>
                  <a:pt x="85162" y="200727"/>
                </a:lnTo>
                <a:lnTo>
                  <a:pt x="93772" y="195599"/>
                </a:lnTo>
                <a:lnTo>
                  <a:pt x="102370" y="191229"/>
                </a:lnTo>
                <a:lnTo>
                  <a:pt x="110959" y="187362"/>
                </a:lnTo>
                <a:lnTo>
                  <a:pt x="130663" y="177986"/>
                </a:lnTo>
                <a:lnTo>
                  <a:pt x="141251" y="172819"/>
                </a:lnTo>
                <a:lnTo>
                  <a:pt x="151167" y="168422"/>
                </a:lnTo>
                <a:lnTo>
                  <a:pt x="160636" y="164538"/>
                </a:lnTo>
                <a:lnTo>
                  <a:pt x="169805" y="160996"/>
                </a:lnTo>
                <a:lnTo>
                  <a:pt x="179729" y="158635"/>
                </a:lnTo>
                <a:lnTo>
                  <a:pt x="190154" y="157061"/>
                </a:lnTo>
                <a:lnTo>
                  <a:pt x="200914" y="156011"/>
                </a:lnTo>
                <a:lnTo>
                  <a:pt x="210945" y="155312"/>
                </a:lnTo>
                <a:lnTo>
                  <a:pt x="220490" y="154845"/>
                </a:lnTo>
                <a:lnTo>
                  <a:pt x="229711" y="154534"/>
                </a:lnTo>
                <a:lnTo>
                  <a:pt x="238716" y="155279"/>
                </a:lnTo>
                <a:lnTo>
                  <a:pt x="247576" y="156728"/>
                </a:lnTo>
                <a:lnTo>
                  <a:pt x="256341" y="158647"/>
                </a:lnTo>
                <a:lnTo>
                  <a:pt x="265041" y="160879"/>
                </a:lnTo>
                <a:lnTo>
                  <a:pt x="273699" y="163319"/>
                </a:lnTo>
                <a:lnTo>
                  <a:pt x="290939" y="168570"/>
                </a:lnTo>
                <a:lnTo>
                  <a:pt x="308126" y="174079"/>
                </a:lnTo>
                <a:lnTo>
                  <a:pt x="316710" y="177835"/>
                </a:lnTo>
                <a:lnTo>
                  <a:pt x="325290" y="182243"/>
                </a:lnTo>
                <a:lnTo>
                  <a:pt x="333867" y="187087"/>
                </a:lnTo>
                <a:lnTo>
                  <a:pt x="341491" y="192221"/>
                </a:lnTo>
                <a:lnTo>
                  <a:pt x="348478" y="197549"/>
                </a:lnTo>
                <a:lnTo>
                  <a:pt x="361322" y="208549"/>
                </a:lnTo>
                <a:lnTo>
                  <a:pt x="373380" y="219787"/>
                </a:lnTo>
                <a:lnTo>
                  <a:pt x="382549" y="233673"/>
                </a:lnTo>
                <a:lnTo>
                  <a:pt x="386328" y="241376"/>
                </a:lnTo>
                <a:lnTo>
                  <a:pt x="388847" y="249369"/>
                </a:lnTo>
                <a:lnTo>
                  <a:pt x="390526" y="257555"/>
                </a:lnTo>
                <a:lnTo>
                  <a:pt x="391646" y="265870"/>
                </a:lnTo>
                <a:lnTo>
                  <a:pt x="392392" y="273318"/>
                </a:lnTo>
                <a:lnTo>
                  <a:pt x="393221" y="286674"/>
                </a:lnTo>
                <a:lnTo>
                  <a:pt x="391538" y="296713"/>
                </a:lnTo>
                <a:lnTo>
                  <a:pt x="388510" y="309120"/>
                </a:lnTo>
                <a:lnTo>
                  <a:pt x="384587" y="323106"/>
                </a:lnTo>
                <a:lnTo>
                  <a:pt x="380066" y="334336"/>
                </a:lnTo>
                <a:lnTo>
                  <a:pt x="375147" y="343727"/>
                </a:lnTo>
                <a:lnTo>
                  <a:pt x="369963" y="351893"/>
                </a:lnTo>
                <a:lnTo>
                  <a:pt x="363650" y="359242"/>
                </a:lnTo>
                <a:lnTo>
                  <a:pt x="356583" y="366046"/>
                </a:lnTo>
                <a:lnTo>
                  <a:pt x="349015" y="372487"/>
                </a:lnTo>
                <a:lnTo>
                  <a:pt x="342064" y="379639"/>
                </a:lnTo>
                <a:lnTo>
                  <a:pt x="335525" y="387264"/>
                </a:lnTo>
                <a:lnTo>
                  <a:pt x="329261" y="395205"/>
                </a:lnTo>
                <a:lnTo>
                  <a:pt x="322227" y="401452"/>
                </a:lnTo>
                <a:lnTo>
                  <a:pt x="314681" y="406569"/>
                </a:lnTo>
                <a:lnTo>
                  <a:pt x="306792" y="410932"/>
                </a:lnTo>
                <a:lnTo>
                  <a:pt x="298675" y="415746"/>
                </a:lnTo>
                <a:lnTo>
                  <a:pt x="282037" y="426176"/>
                </a:lnTo>
                <a:lnTo>
                  <a:pt x="270742" y="431624"/>
                </a:lnTo>
                <a:lnTo>
                  <a:pt x="257497" y="437161"/>
                </a:lnTo>
                <a:lnTo>
                  <a:pt x="242952" y="442757"/>
                </a:lnTo>
                <a:lnTo>
                  <a:pt x="231351" y="446488"/>
                </a:lnTo>
                <a:lnTo>
                  <a:pt x="221711" y="448975"/>
                </a:lnTo>
                <a:lnTo>
                  <a:pt x="213380" y="450633"/>
                </a:lnTo>
                <a:lnTo>
                  <a:pt x="204968" y="451739"/>
                </a:lnTo>
                <a:lnTo>
                  <a:pt x="196503" y="452476"/>
                </a:lnTo>
                <a:lnTo>
                  <a:pt x="188002" y="452967"/>
                </a:lnTo>
                <a:lnTo>
                  <a:pt x="170936" y="453513"/>
                </a:lnTo>
                <a:lnTo>
                  <a:pt x="141248" y="453863"/>
                </a:lnTo>
                <a:lnTo>
                  <a:pt x="131163" y="452940"/>
                </a:lnTo>
                <a:lnTo>
                  <a:pt x="118724" y="451371"/>
                </a:lnTo>
                <a:lnTo>
                  <a:pt x="85003" y="446561"/>
                </a:lnTo>
                <a:lnTo>
                  <a:pt x="75312" y="443363"/>
                </a:lnTo>
                <a:lnTo>
                  <a:pt x="65607" y="439719"/>
                </a:lnTo>
                <a:lnTo>
                  <a:pt x="58119" y="438100"/>
                </a:lnTo>
                <a:lnTo>
                  <a:pt x="55741" y="436716"/>
                </a:lnTo>
                <a:lnTo>
                  <a:pt x="54155" y="434840"/>
                </a:lnTo>
                <a:lnTo>
                  <a:pt x="50985" y="42823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40"/>
          <p:cNvSpPr/>
          <p:nvPr/>
        </p:nvSpPr>
        <p:spPr>
          <a:xfrm>
            <a:off x="971549" y="3877030"/>
            <a:ext cx="349981" cy="477800"/>
          </a:xfrm>
          <a:custGeom>
            <a:avLst/>
            <a:gdLst/>
            <a:ahLst/>
            <a:cxnLst/>
            <a:rect l="0" t="0" r="0" b="0"/>
            <a:pathLst>
              <a:path w="349981" h="477800">
                <a:moveTo>
                  <a:pt x="0" y="74892"/>
                </a:moveTo>
                <a:lnTo>
                  <a:pt x="38626" y="55579"/>
                </a:lnTo>
                <a:lnTo>
                  <a:pt x="51468" y="50587"/>
                </a:lnTo>
                <a:lnTo>
                  <a:pt x="88598" y="37420"/>
                </a:lnTo>
                <a:lnTo>
                  <a:pt x="111453" y="30861"/>
                </a:lnTo>
                <a:lnTo>
                  <a:pt x="136214" y="24583"/>
                </a:lnTo>
                <a:lnTo>
                  <a:pt x="182460" y="13480"/>
                </a:lnTo>
                <a:lnTo>
                  <a:pt x="212539" y="5370"/>
                </a:lnTo>
                <a:lnTo>
                  <a:pt x="224560" y="2826"/>
                </a:lnTo>
                <a:lnTo>
                  <a:pt x="235432" y="1131"/>
                </a:lnTo>
                <a:lnTo>
                  <a:pt x="245537" y="0"/>
                </a:lnTo>
                <a:lnTo>
                  <a:pt x="255132" y="200"/>
                </a:lnTo>
                <a:lnTo>
                  <a:pt x="264385" y="1284"/>
                </a:lnTo>
                <a:lnTo>
                  <a:pt x="273412" y="2960"/>
                </a:lnTo>
                <a:lnTo>
                  <a:pt x="281335" y="4078"/>
                </a:lnTo>
                <a:lnTo>
                  <a:pt x="288522" y="4822"/>
                </a:lnTo>
                <a:lnTo>
                  <a:pt x="295218" y="5319"/>
                </a:lnTo>
                <a:lnTo>
                  <a:pt x="301587" y="6603"/>
                </a:lnTo>
                <a:lnTo>
                  <a:pt x="307738" y="8411"/>
                </a:lnTo>
                <a:lnTo>
                  <a:pt x="313744" y="10569"/>
                </a:lnTo>
                <a:lnTo>
                  <a:pt x="319653" y="13912"/>
                </a:lnTo>
                <a:lnTo>
                  <a:pt x="325497" y="18046"/>
                </a:lnTo>
                <a:lnTo>
                  <a:pt x="331298" y="22707"/>
                </a:lnTo>
                <a:lnTo>
                  <a:pt x="335166" y="27720"/>
                </a:lnTo>
                <a:lnTo>
                  <a:pt x="337744" y="32966"/>
                </a:lnTo>
                <a:lnTo>
                  <a:pt x="341561" y="43876"/>
                </a:lnTo>
                <a:lnTo>
                  <a:pt x="346433" y="55075"/>
                </a:lnTo>
                <a:lnTo>
                  <a:pt x="349233" y="66402"/>
                </a:lnTo>
                <a:lnTo>
                  <a:pt x="349980" y="72089"/>
                </a:lnTo>
                <a:lnTo>
                  <a:pt x="349525" y="79691"/>
                </a:lnTo>
                <a:lnTo>
                  <a:pt x="348269" y="88569"/>
                </a:lnTo>
                <a:lnTo>
                  <a:pt x="334859" y="162049"/>
                </a:lnTo>
                <a:lnTo>
                  <a:pt x="329920" y="186337"/>
                </a:lnTo>
                <a:lnTo>
                  <a:pt x="292105" y="362579"/>
                </a:lnTo>
                <a:lnTo>
                  <a:pt x="287130" y="383840"/>
                </a:lnTo>
                <a:lnTo>
                  <a:pt x="282860" y="400873"/>
                </a:lnTo>
                <a:lnTo>
                  <a:pt x="280013" y="414133"/>
                </a:lnTo>
                <a:lnTo>
                  <a:pt x="278116" y="424877"/>
                </a:lnTo>
                <a:lnTo>
                  <a:pt x="276851" y="433946"/>
                </a:lnTo>
                <a:lnTo>
                  <a:pt x="276007" y="442848"/>
                </a:lnTo>
                <a:lnTo>
                  <a:pt x="275445" y="451641"/>
                </a:lnTo>
                <a:lnTo>
                  <a:pt x="282893" y="47779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41"/>
          <p:cNvSpPr/>
          <p:nvPr/>
        </p:nvSpPr>
        <p:spPr>
          <a:xfrm>
            <a:off x="1134427" y="4080510"/>
            <a:ext cx="394336" cy="60008"/>
          </a:xfrm>
          <a:custGeom>
            <a:avLst/>
            <a:gdLst/>
            <a:ahLst/>
            <a:cxnLst/>
            <a:rect l="0" t="0" r="0" b="0"/>
            <a:pathLst>
              <a:path w="394336" h="60008">
                <a:moveTo>
                  <a:pt x="0" y="60007"/>
                </a:moveTo>
                <a:lnTo>
                  <a:pt x="9102" y="46355"/>
                </a:lnTo>
                <a:lnTo>
                  <a:pt x="14640" y="42333"/>
                </a:lnTo>
                <a:lnTo>
                  <a:pt x="21190" y="39652"/>
                </a:lnTo>
                <a:lnTo>
                  <a:pt x="28414" y="37864"/>
                </a:lnTo>
                <a:lnTo>
                  <a:pt x="38945" y="35720"/>
                </a:lnTo>
                <a:lnTo>
                  <a:pt x="65886" y="30798"/>
                </a:lnTo>
                <a:lnTo>
                  <a:pt x="149591" y="18121"/>
                </a:lnTo>
                <a:lnTo>
                  <a:pt x="174975" y="14938"/>
                </a:lnTo>
                <a:lnTo>
                  <a:pt x="195707" y="12816"/>
                </a:lnTo>
                <a:lnTo>
                  <a:pt x="213339" y="11401"/>
                </a:lnTo>
                <a:lnTo>
                  <a:pt x="232714" y="10458"/>
                </a:lnTo>
                <a:lnTo>
                  <a:pt x="274561" y="9410"/>
                </a:lnTo>
                <a:lnTo>
                  <a:pt x="318206" y="8821"/>
                </a:lnTo>
                <a:lnTo>
                  <a:pt x="332152" y="7785"/>
                </a:lnTo>
                <a:lnTo>
                  <a:pt x="347165" y="6142"/>
                </a:lnTo>
                <a:lnTo>
                  <a:pt x="394335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42"/>
          <p:cNvSpPr/>
          <p:nvPr/>
        </p:nvSpPr>
        <p:spPr>
          <a:xfrm>
            <a:off x="436665" y="3609780"/>
            <a:ext cx="1365717" cy="984917"/>
          </a:xfrm>
          <a:custGeom>
            <a:avLst/>
            <a:gdLst/>
            <a:ahLst/>
            <a:cxnLst/>
            <a:rect l="0" t="0" r="0" b="0"/>
            <a:pathLst>
              <a:path w="1365717" h="984917">
                <a:moveTo>
                  <a:pt x="980654" y="119257"/>
                </a:moveTo>
                <a:lnTo>
                  <a:pt x="962980" y="100631"/>
                </a:lnTo>
                <a:lnTo>
                  <a:pt x="958512" y="92564"/>
                </a:lnTo>
                <a:lnTo>
                  <a:pt x="948906" y="83263"/>
                </a:lnTo>
                <a:lnTo>
                  <a:pt x="911280" y="56168"/>
                </a:lnTo>
                <a:lnTo>
                  <a:pt x="885169" y="40133"/>
                </a:lnTo>
                <a:lnTo>
                  <a:pt x="852773" y="28926"/>
                </a:lnTo>
                <a:lnTo>
                  <a:pt x="790236" y="13676"/>
                </a:lnTo>
                <a:lnTo>
                  <a:pt x="750667" y="5000"/>
                </a:lnTo>
                <a:lnTo>
                  <a:pt x="708781" y="948"/>
                </a:lnTo>
                <a:lnTo>
                  <a:pt x="677894" y="0"/>
                </a:lnTo>
                <a:lnTo>
                  <a:pt x="646069" y="532"/>
                </a:lnTo>
                <a:lnTo>
                  <a:pt x="616050" y="3943"/>
                </a:lnTo>
                <a:lnTo>
                  <a:pt x="567823" y="11218"/>
                </a:lnTo>
                <a:lnTo>
                  <a:pt x="536824" y="16630"/>
                </a:lnTo>
                <a:lnTo>
                  <a:pt x="506219" y="23162"/>
                </a:lnTo>
                <a:lnTo>
                  <a:pt x="473567" y="32416"/>
                </a:lnTo>
                <a:lnTo>
                  <a:pt x="423054" y="48336"/>
                </a:lnTo>
                <a:lnTo>
                  <a:pt x="391519" y="59479"/>
                </a:lnTo>
                <a:lnTo>
                  <a:pt x="360677" y="71734"/>
                </a:lnTo>
                <a:lnTo>
                  <a:pt x="327919" y="86706"/>
                </a:lnTo>
                <a:lnTo>
                  <a:pt x="296850" y="102885"/>
                </a:lnTo>
                <a:lnTo>
                  <a:pt x="267166" y="120553"/>
                </a:lnTo>
                <a:lnTo>
                  <a:pt x="238099" y="141106"/>
                </a:lnTo>
                <a:lnTo>
                  <a:pt x="209305" y="162940"/>
                </a:lnTo>
                <a:lnTo>
                  <a:pt x="181585" y="185344"/>
                </a:lnTo>
                <a:lnTo>
                  <a:pt x="156565" y="208002"/>
                </a:lnTo>
                <a:lnTo>
                  <a:pt x="132745" y="233312"/>
                </a:lnTo>
                <a:lnTo>
                  <a:pt x="121059" y="246728"/>
                </a:lnTo>
                <a:lnTo>
                  <a:pt x="106601" y="265198"/>
                </a:lnTo>
                <a:lnTo>
                  <a:pt x="72756" y="311120"/>
                </a:lnTo>
                <a:lnTo>
                  <a:pt x="57254" y="336701"/>
                </a:lnTo>
                <a:lnTo>
                  <a:pt x="43109" y="363279"/>
                </a:lnTo>
                <a:lnTo>
                  <a:pt x="29869" y="390523"/>
                </a:lnTo>
                <a:lnTo>
                  <a:pt x="21043" y="413449"/>
                </a:lnTo>
                <a:lnTo>
                  <a:pt x="15158" y="433495"/>
                </a:lnTo>
                <a:lnTo>
                  <a:pt x="11235" y="451622"/>
                </a:lnTo>
                <a:lnTo>
                  <a:pt x="7668" y="474183"/>
                </a:lnTo>
                <a:lnTo>
                  <a:pt x="4336" y="499702"/>
                </a:lnTo>
                <a:lnTo>
                  <a:pt x="1163" y="527192"/>
                </a:lnTo>
                <a:lnTo>
                  <a:pt x="0" y="551234"/>
                </a:lnTo>
                <a:lnTo>
                  <a:pt x="177" y="572977"/>
                </a:lnTo>
                <a:lnTo>
                  <a:pt x="1248" y="593187"/>
                </a:lnTo>
                <a:lnTo>
                  <a:pt x="2914" y="611423"/>
                </a:lnTo>
                <a:lnTo>
                  <a:pt x="4978" y="628343"/>
                </a:lnTo>
                <a:lnTo>
                  <a:pt x="7306" y="644385"/>
                </a:lnTo>
                <a:lnTo>
                  <a:pt x="10763" y="660795"/>
                </a:lnTo>
                <a:lnTo>
                  <a:pt x="14973" y="677450"/>
                </a:lnTo>
                <a:lnTo>
                  <a:pt x="19684" y="694268"/>
                </a:lnTo>
                <a:lnTo>
                  <a:pt x="29999" y="723115"/>
                </a:lnTo>
                <a:lnTo>
                  <a:pt x="41886" y="749589"/>
                </a:lnTo>
                <a:lnTo>
                  <a:pt x="56694" y="777229"/>
                </a:lnTo>
                <a:lnTo>
                  <a:pt x="75340" y="802849"/>
                </a:lnTo>
                <a:lnTo>
                  <a:pt x="95375" y="826936"/>
                </a:lnTo>
                <a:lnTo>
                  <a:pt x="113804" y="850341"/>
                </a:lnTo>
                <a:lnTo>
                  <a:pt x="134060" y="873444"/>
                </a:lnTo>
                <a:lnTo>
                  <a:pt x="156715" y="895459"/>
                </a:lnTo>
                <a:lnTo>
                  <a:pt x="196245" y="922965"/>
                </a:lnTo>
                <a:lnTo>
                  <a:pt x="224041" y="937153"/>
                </a:lnTo>
                <a:lnTo>
                  <a:pt x="254809" y="949809"/>
                </a:lnTo>
                <a:lnTo>
                  <a:pt x="287534" y="960831"/>
                </a:lnTo>
                <a:lnTo>
                  <a:pt x="321128" y="968905"/>
                </a:lnTo>
                <a:lnTo>
                  <a:pt x="355109" y="975668"/>
                </a:lnTo>
                <a:lnTo>
                  <a:pt x="390214" y="980897"/>
                </a:lnTo>
                <a:lnTo>
                  <a:pt x="428042" y="983221"/>
                </a:lnTo>
                <a:lnTo>
                  <a:pt x="464539" y="984253"/>
                </a:lnTo>
                <a:lnTo>
                  <a:pt x="539087" y="984916"/>
                </a:lnTo>
                <a:lnTo>
                  <a:pt x="578345" y="982467"/>
                </a:lnTo>
                <a:lnTo>
                  <a:pt x="618018" y="977251"/>
                </a:lnTo>
                <a:lnTo>
                  <a:pt x="657875" y="968583"/>
                </a:lnTo>
                <a:lnTo>
                  <a:pt x="697814" y="955840"/>
                </a:lnTo>
                <a:lnTo>
                  <a:pt x="737790" y="941604"/>
                </a:lnTo>
                <a:lnTo>
                  <a:pt x="777782" y="928927"/>
                </a:lnTo>
                <a:lnTo>
                  <a:pt x="817782" y="914403"/>
                </a:lnTo>
                <a:lnTo>
                  <a:pt x="856831" y="897470"/>
                </a:lnTo>
                <a:lnTo>
                  <a:pt x="893237" y="877245"/>
                </a:lnTo>
                <a:lnTo>
                  <a:pt x="928467" y="855555"/>
                </a:lnTo>
                <a:lnTo>
                  <a:pt x="964128" y="833216"/>
                </a:lnTo>
                <a:lnTo>
                  <a:pt x="1002202" y="810587"/>
                </a:lnTo>
                <a:lnTo>
                  <a:pt x="1038808" y="785290"/>
                </a:lnTo>
                <a:lnTo>
                  <a:pt x="1073176" y="759124"/>
                </a:lnTo>
                <a:lnTo>
                  <a:pt x="1104325" y="734795"/>
                </a:lnTo>
                <a:lnTo>
                  <a:pt x="1134044" y="708742"/>
                </a:lnTo>
                <a:lnTo>
                  <a:pt x="1148637" y="695127"/>
                </a:lnTo>
                <a:lnTo>
                  <a:pt x="1214683" y="630457"/>
                </a:lnTo>
                <a:lnTo>
                  <a:pt x="1233828" y="609600"/>
                </a:lnTo>
                <a:lnTo>
                  <a:pt x="1249449" y="590932"/>
                </a:lnTo>
                <a:lnTo>
                  <a:pt x="1262721" y="573725"/>
                </a:lnTo>
                <a:lnTo>
                  <a:pt x="1274427" y="556538"/>
                </a:lnTo>
                <a:lnTo>
                  <a:pt x="1285088" y="539365"/>
                </a:lnTo>
                <a:lnTo>
                  <a:pt x="1295052" y="522201"/>
                </a:lnTo>
                <a:lnTo>
                  <a:pt x="1313744" y="492971"/>
                </a:lnTo>
                <a:lnTo>
                  <a:pt x="1330624" y="465375"/>
                </a:lnTo>
                <a:lnTo>
                  <a:pt x="1337793" y="450015"/>
                </a:lnTo>
                <a:lnTo>
                  <a:pt x="1349885" y="419613"/>
                </a:lnTo>
                <a:lnTo>
                  <a:pt x="1358434" y="393401"/>
                </a:lnTo>
                <a:lnTo>
                  <a:pt x="1362869" y="366512"/>
                </a:lnTo>
                <a:lnTo>
                  <a:pt x="1364840" y="339638"/>
                </a:lnTo>
                <a:lnTo>
                  <a:pt x="1365716" y="314994"/>
                </a:lnTo>
                <a:lnTo>
                  <a:pt x="1361026" y="288801"/>
                </a:lnTo>
                <a:lnTo>
                  <a:pt x="1353543" y="262238"/>
                </a:lnTo>
                <a:lnTo>
                  <a:pt x="1347043" y="237732"/>
                </a:lnTo>
                <a:lnTo>
                  <a:pt x="1335899" y="214140"/>
                </a:lnTo>
                <a:lnTo>
                  <a:pt x="1321421" y="191907"/>
                </a:lnTo>
                <a:lnTo>
                  <a:pt x="1280411" y="140960"/>
                </a:lnTo>
                <a:lnTo>
                  <a:pt x="1245790" y="112035"/>
                </a:lnTo>
                <a:lnTo>
                  <a:pt x="1209920" y="89918"/>
                </a:lnTo>
                <a:lnTo>
                  <a:pt x="1170611" y="66749"/>
                </a:lnTo>
                <a:lnTo>
                  <a:pt x="1135247" y="52740"/>
                </a:lnTo>
                <a:lnTo>
                  <a:pt x="1096987" y="41116"/>
                </a:lnTo>
                <a:lnTo>
                  <a:pt x="1064108" y="32775"/>
                </a:lnTo>
                <a:lnTo>
                  <a:pt x="1033620" y="28433"/>
                </a:lnTo>
                <a:lnTo>
                  <a:pt x="1004195" y="27456"/>
                </a:lnTo>
                <a:lnTo>
                  <a:pt x="961806" y="32261"/>
                </a:lnTo>
                <a:lnTo>
                  <a:pt x="949039" y="34590"/>
                </a:lnTo>
                <a:lnTo>
                  <a:pt x="894929" y="5067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43"/>
          <p:cNvSpPr/>
          <p:nvPr/>
        </p:nvSpPr>
        <p:spPr>
          <a:xfrm>
            <a:off x="2190758" y="3900601"/>
            <a:ext cx="390211" cy="351173"/>
          </a:xfrm>
          <a:custGeom>
            <a:avLst/>
            <a:gdLst/>
            <a:ahLst/>
            <a:cxnLst/>
            <a:rect l="0" t="0" r="0" b="0"/>
            <a:pathLst>
              <a:path w="390211" h="351173">
                <a:moveTo>
                  <a:pt x="246689" y="17031"/>
                </a:moveTo>
                <a:lnTo>
                  <a:pt x="233036" y="12480"/>
                </a:lnTo>
                <a:lnTo>
                  <a:pt x="226157" y="11140"/>
                </a:lnTo>
                <a:lnTo>
                  <a:pt x="218714" y="10246"/>
                </a:lnTo>
                <a:lnTo>
                  <a:pt x="210894" y="9650"/>
                </a:lnTo>
                <a:lnTo>
                  <a:pt x="200918" y="8301"/>
                </a:lnTo>
                <a:lnTo>
                  <a:pt x="177134" y="4261"/>
                </a:lnTo>
                <a:lnTo>
                  <a:pt x="166981" y="2802"/>
                </a:lnTo>
                <a:lnTo>
                  <a:pt x="158308" y="1830"/>
                </a:lnTo>
                <a:lnTo>
                  <a:pt x="150621" y="1182"/>
                </a:lnTo>
                <a:lnTo>
                  <a:pt x="135971" y="750"/>
                </a:lnTo>
                <a:lnTo>
                  <a:pt x="58237" y="0"/>
                </a:lnTo>
                <a:lnTo>
                  <a:pt x="46092" y="2477"/>
                </a:lnTo>
                <a:lnTo>
                  <a:pt x="37520" y="5800"/>
                </a:lnTo>
                <a:lnTo>
                  <a:pt x="30535" y="7277"/>
                </a:lnTo>
                <a:lnTo>
                  <a:pt x="28291" y="8623"/>
                </a:lnTo>
                <a:lnTo>
                  <a:pt x="26795" y="10473"/>
                </a:lnTo>
                <a:lnTo>
                  <a:pt x="25798" y="12659"/>
                </a:lnTo>
                <a:lnTo>
                  <a:pt x="25134" y="21737"/>
                </a:lnTo>
                <a:lnTo>
                  <a:pt x="24690" y="35408"/>
                </a:lnTo>
                <a:lnTo>
                  <a:pt x="24395" y="52143"/>
                </a:lnTo>
                <a:lnTo>
                  <a:pt x="22293" y="75681"/>
                </a:lnTo>
                <a:lnTo>
                  <a:pt x="18987" y="103756"/>
                </a:lnTo>
                <a:lnTo>
                  <a:pt x="14877" y="134855"/>
                </a:lnTo>
                <a:lnTo>
                  <a:pt x="11185" y="158445"/>
                </a:lnTo>
                <a:lnTo>
                  <a:pt x="7772" y="177030"/>
                </a:lnTo>
                <a:lnTo>
                  <a:pt x="4543" y="192277"/>
                </a:lnTo>
                <a:lnTo>
                  <a:pt x="2391" y="205299"/>
                </a:lnTo>
                <a:lnTo>
                  <a:pt x="956" y="216838"/>
                </a:lnTo>
                <a:lnTo>
                  <a:pt x="0" y="227388"/>
                </a:lnTo>
                <a:lnTo>
                  <a:pt x="1267" y="233469"/>
                </a:lnTo>
                <a:lnTo>
                  <a:pt x="4017" y="236570"/>
                </a:lnTo>
                <a:lnTo>
                  <a:pt x="7755" y="237686"/>
                </a:lnTo>
                <a:lnTo>
                  <a:pt x="11200" y="237477"/>
                </a:lnTo>
                <a:lnTo>
                  <a:pt x="14449" y="236385"/>
                </a:lnTo>
                <a:lnTo>
                  <a:pt x="20599" y="232631"/>
                </a:lnTo>
                <a:lnTo>
                  <a:pt x="26507" y="227788"/>
                </a:lnTo>
                <a:lnTo>
                  <a:pt x="37388" y="222461"/>
                </a:lnTo>
                <a:lnTo>
                  <a:pt x="44290" y="219707"/>
                </a:lnTo>
                <a:lnTo>
                  <a:pt x="51749" y="215966"/>
                </a:lnTo>
                <a:lnTo>
                  <a:pt x="59579" y="211567"/>
                </a:lnTo>
                <a:lnTo>
                  <a:pt x="67656" y="206729"/>
                </a:lnTo>
                <a:lnTo>
                  <a:pt x="75899" y="202552"/>
                </a:lnTo>
                <a:lnTo>
                  <a:pt x="84251" y="198814"/>
                </a:lnTo>
                <a:lnTo>
                  <a:pt x="92677" y="195369"/>
                </a:lnTo>
                <a:lnTo>
                  <a:pt x="102104" y="191169"/>
                </a:lnTo>
                <a:lnTo>
                  <a:pt x="122739" y="181420"/>
                </a:lnTo>
                <a:lnTo>
                  <a:pt x="132623" y="177107"/>
                </a:lnTo>
                <a:lnTo>
                  <a:pt x="142070" y="173278"/>
                </a:lnTo>
                <a:lnTo>
                  <a:pt x="151226" y="169773"/>
                </a:lnTo>
                <a:lnTo>
                  <a:pt x="161139" y="167437"/>
                </a:lnTo>
                <a:lnTo>
                  <a:pt x="171558" y="165879"/>
                </a:lnTo>
                <a:lnTo>
                  <a:pt x="182314" y="164840"/>
                </a:lnTo>
                <a:lnTo>
                  <a:pt x="193295" y="164148"/>
                </a:lnTo>
                <a:lnTo>
                  <a:pt x="215656" y="163379"/>
                </a:lnTo>
                <a:lnTo>
                  <a:pt x="261055" y="162885"/>
                </a:lnTo>
                <a:lnTo>
                  <a:pt x="283872" y="162818"/>
                </a:lnTo>
                <a:lnTo>
                  <a:pt x="294337" y="163752"/>
                </a:lnTo>
                <a:lnTo>
                  <a:pt x="304172" y="165327"/>
                </a:lnTo>
                <a:lnTo>
                  <a:pt x="313586" y="167330"/>
                </a:lnTo>
                <a:lnTo>
                  <a:pt x="321767" y="169618"/>
                </a:lnTo>
                <a:lnTo>
                  <a:pt x="329126" y="172096"/>
                </a:lnTo>
                <a:lnTo>
                  <a:pt x="335937" y="174700"/>
                </a:lnTo>
                <a:lnTo>
                  <a:pt x="342383" y="178341"/>
                </a:lnTo>
                <a:lnTo>
                  <a:pt x="348585" y="182674"/>
                </a:lnTo>
                <a:lnTo>
                  <a:pt x="360556" y="192568"/>
                </a:lnTo>
                <a:lnTo>
                  <a:pt x="372227" y="203315"/>
                </a:lnTo>
                <a:lnTo>
                  <a:pt x="377053" y="208848"/>
                </a:lnTo>
                <a:lnTo>
                  <a:pt x="381223" y="214442"/>
                </a:lnTo>
                <a:lnTo>
                  <a:pt x="387445" y="224784"/>
                </a:lnTo>
                <a:lnTo>
                  <a:pt x="390210" y="232556"/>
                </a:lnTo>
                <a:lnTo>
                  <a:pt x="389994" y="236914"/>
                </a:lnTo>
                <a:lnTo>
                  <a:pt x="387215" y="246837"/>
                </a:lnTo>
                <a:lnTo>
                  <a:pt x="382805" y="257597"/>
                </a:lnTo>
                <a:lnTo>
                  <a:pt x="380295" y="263133"/>
                </a:lnTo>
                <a:lnTo>
                  <a:pt x="376717" y="268729"/>
                </a:lnTo>
                <a:lnTo>
                  <a:pt x="372427" y="274365"/>
                </a:lnTo>
                <a:lnTo>
                  <a:pt x="367662" y="280027"/>
                </a:lnTo>
                <a:lnTo>
                  <a:pt x="359723" y="286659"/>
                </a:lnTo>
                <a:lnTo>
                  <a:pt x="349667" y="293938"/>
                </a:lnTo>
                <a:lnTo>
                  <a:pt x="338201" y="301648"/>
                </a:lnTo>
                <a:lnTo>
                  <a:pt x="327700" y="307741"/>
                </a:lnTo>
                <a:lnTo>
                  <a:pt x="317841" y="312755"/>
                </a:lnTo>
                <a:lnTo>
                  <a:pt x="308411" y="317050"/>
                </a:lnTo>
                <a:lnTo>
                  <a:pt x="295457" y="321819"/>
                </a:lnTo>
                <a:lnTo>
                  <a:pt x="280153" y="326903"/>
                </a:lnTo>
                <a:lnTo>
                  <a:pt x="225888" y="344199"/>
                </a:lnTo>
                <a:lnTo>
                  <a:pt x="214724" y="346586"/>
                </a:lnTo>
                <a:lnTo>
                  <a:pt x="203472" y="348177"/>
                </a:lnTo>
                <a:lnTo>
                  <a:pt x="192160" y="349238"/>
                </a:lnTo>
                <a:lnTo>
                  <a:pt x="181761" y="349944"/>
                </a:lnTo>
                <a:lnTo>
                  <a:pt x="171972" y="350416"/>
                </a:lnTo>
                <a:lnTo>
                  <a:pt x="162587" y="350730"/>
                </a:lnTo>
                <a:lnTo>
                  <a:pt x="122075" y="351172"/>
                </a:lnTo>
                <a:lnTo>
                  <a:pt x="109320" y="350282"/>
                </a:lnTo>
                <a:lnTo>
                  <a:pt x="97960" y="348736"/>
                </a:lnTo>
                <a:lnTo>
                  <a:pt x="87529" y="346753"/>
                </a:lnTo>
                <a:lnTo>
                  <a:pt x="79622" y="345430"/>
                </a:lnTo>
                <a:lnTo>
                  <a:pt x="68297" y="343962"/>
                </a:lnTo>
                <a:lnTo>
                  <a:pt x="60133" y="342617"/>
                </a:lnTo>
                <a:lnTo>
                  <a:pt x="15231" y="33421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44"/>
          <p:cNvSpPr/>
          <p:nvPr/>
        </p:nvSpPr>
        <p:spPr>
          <a:xfrm>
            <a:off x="1880234" y="4406734"/>
            <a:ext cx="1077369" cy="50967"/>
          </a:xfrm>
          <a:custGeom>
            <a:avLst/>
            <a:gdLst/>
            <a:ahLst/>
            <a:cxnLst/>
            <a:rect l="0" t="0" r="0" b="0"/>
            <a:pathLst>
              <a:path w="1077369" h="50967">
                <a:moveTo>
                  <a:pt x="0" y="50966"/>
                </a:moveTo>
                <a:lnTo>
                  <a:pt x="22755" y="50966"/>
                </a:lnTo>
                <a:lnTo>
                  <a:pt x="34220" y="50013"/>
                </a:lnTo>
                <a:lnTo>
                  <a:pt x="46626" y="48426"/>
                </a:lnTo>
                <a:lnTo>
                  <a:pt x="59659" y="46415"/>
                </a:lnTo>
                <a:lnTo>
                  <a:pt x="72158" y="45074"/>
                </a:lnTo>
                <a:lnTo>
                  <a:pt x="96205" y="43585"/>
                </a:lnTo>
                <a:lnTo>
                  <a:pt x="107952" y="42235"/>
                </a:lnTo>
                <a:lnTo>
                  <a:pt x="119593" y="40383"/>
                </a:lnTo>
                <a:lnTo>
                  <a:pt x="131164" y="38195"/>
                </a:lnTo>
                <a:lnTo>
                  <a:pt x="143640" y="36737"/>
                </a:lnTo>
                <a:lnTo>
                  <a:pt x="156720" y="35765"/>
                </a:lnTo>
                <a:lnTo>
                  <a:pt x="170203" y="35117"/>
                </a:lnTo>
                <a:lnTo>
                  <a:pt x="239237" y="29654"/>
                </a:lnTo>
                <a:lnTo>
                  <a:pt x="286033" y="24666"/>
                </a:lnTo>
                <a:lnTo>
                  <a:pt x="307846" y="22003"/>
                </a:lnTo>
                <a:lnTo>
                  <a:pt x="328103" y="20227"/>
                </a:lnTo>
                <a:lnTo>
                  <a:pt x="347323" y="19043"/>
                </a:lnTo>
                <a:lnTo>
                  <a:pt x="365852" y="18254"/>
                </a:lnTo>
                <a:lnTo>
                  <a:pt x="384871" y="16775"/>
                </a:lnTo>
                <a:lnTo>
                  <a:pt x="404219" y="14837"/>
                </a:lnTo>
                <a:lnTo>
                  <a:pt x="423784" y="12592"/>
                </a:lnTo>
                <a:lnTo>
                  <a:pt x="503944" y="7558"/>
                </a:lnTo>
                <a:lnTo>
                  <a:pt x="555990" y="4883"/>
                </a:lnTo>
                <a:lnTo>
                  <a:pt x="654460" y="1909"/>
                </a:lnTo>
                <a:lnTo>
                  <a:pt x="855505" y="0"/>
                </a:lnTo>
                <a:lnTo>
                  <a:pt x="901807" y="796"/>
                </a:lnTo>
                <a:lnTo>
                  <a:pt x="983733" y="4221"/>
                </a:lnTo>
                <a:lnTo>
                  <a:pt x="1012058" y="6467"/>
                </a:lnTo>
                <a:lnTo>
                  <a:pt x="1032845" y="8918"/>
                </a:lnTo>
                <a:lnTo>
                  <a:pt x="1070794" y="15143"/>
                </a:lnTo>
                <a:lnTo>
                  <a:pt x="1073908" y="16606"/>
                </a:lnTo>
                <a:lnTo>
                  <a:pt x="1075984" y="18535"/>
                </a:lnTo>
                <a:lnTo>
                  <a:pt x="1077368" y="20772"/>
                </a:lnTo>
                <a:lnTo>
                  <a:pt x="1076385" y="23217"/>
                </a:lnTo>
                <a:lnTo>
                  <a:pt x="1073825" y="25799"/>
                </a:lnTo>
                <a:lnTo>
                  <a:pt x="1062991" y="3382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45"/>
          <p:cNvSpPr/>
          <p:nvPr/>
        </p:nvSpPr>
        <p:spPr>
          <a:xfrm>
            <a:off x="1953132" y="4586790"/>
            <a:ext cx="510033" cy="521754"/>
          </a:xfrm>
          <a:custGeom>
            <a:avLst/>
            <a:gdLst/>
            <a:ahLst/>
            <a:cxnLst/>
            <a:rect l="0" t="0" r="0" b="0"/>
            <a:pathLst>
              <a:path w="510033" h="521754">
                <a:moveTo>
                  <a:pt x="149987" y="68077"/>
                </a:moveTo>
                <a:lnTo>
                  <a:pt x="145437" y="54425"/>
                </a:lnTo>
                <a:lnTo>
                  <a:pt x="142607" y="41384"/>
                </a:lnTo>
                <a:lnTo>
                  <a:pt x="143162" y="37899"/>
                </a:lnTo>
                <a:lnTo>
                  <a:pt x="146319" y="31487"/>
                </a:lnTo>
                <a:lnTo>
                  <a:pt x="153451" y="22523"/>
                </a:lnTo>
                <a:lnTo>
                  <a:pt x="166148" y="13833"/>
                </a:lnTo>
                <a:lnTo>
                  <a:pt x="179077" y="8091"/>
                </a:lnTo>
                <a:lnTo>
                  <a:pt x="186526" y="5227"/>
                </a:lnTo>
                <a:lnTo>
                  <a:pt x="195301" y="3317"/>
                </a:lnTo>
                <a:lnTo>
                  <a:pt x="204962" y="2044"/>
                </a:lnTo>
                <a:lnTo>
                  <a:pt x="215212" y="1195"/>
                </a:lnTo>
                <a:lnTo>
                  <a:pt x="224903" y="629"/>
                </a:lnTo>
                <a:lnTo>
                  <a:pt x="243291" y="0"/>
                </a:lnTo>
                <a:lnTo>
                  <a:pt x="253147" y="785"/>
                </a:lnTo>
                <a:lnTo>
                  <a:pt x="263528" y="2261"/>
                </a:lnTo>
                <a:lnTo>
                  <a:pt x="274259" y="4197"/>
                </a:lnTo>
                <a:lnTo>
                  <a:pt x="284270" y="6440"/>
                </a:lnTo>
                <a:lnTo>
                  <a:pt x="293802" y="8888"/>
                </a:lnTo>
                <a:lnTo>
                  <a:pt x="303014" y="11473"/>
                </a:lnTo>
                <a:lnTo>
                  <a:pt x="314870" y="17006"/>
                </a:lnTo>
                <a:lnTo>
                  <a:pt x="328489" y="24504"/>
                </a:lnTo>
                <a:lnTo>
                  <a:pt x="343284" y="33314"/>
                </a:lnTo>
                <a:lnTo>
                  <a:pt x="356004" y="42044"/>
                </a:lnTo>
                <a:lnTo>
                  <a:pt x="367342" y="50722"/>
                </a:lnTo>
                <a:lnTo>
                  <a:pt x="377758" y="59364"/>
                </a:lnTo>
                <a:lnTo>
                  <a:pt x="386607" y="67984"/>
                </a:lnTo>
                <a:lnTo>
                  <a:pt x="394411" y="76587"/>
                </a:lnTo>
                <a:lnTo>
                  <a:pt x="401519" y="85181"/>
                </a:lnTo>
                <a:lnTo>
                  <a:pt x="408163" y="94719"/>
                </a:lnTo>
                <a:lnTo>
                  <a:pt x="414497" y="104889"/>
                </a:lnTo>
                <a:lnTo>
                  <a:pt x="420625" y="115478"/>
                </a:lnTo>
                <a:lnTo>
                  <a:pt x="425662" y="125395"/>
                </a:lnTo>
                <a:lnTo>
                  <a:pt x="429973" y="134865"/>
                </a:lnTo>
                <a:lnTo>
                  <a:pt x="433800" y="144035"/>
                </a:lnTo>
                <a:lnTo>
                  <a:pt x="436351" y="153958"/>
                </a:lnTo>
                <a:lnTo>
                  <a:pt x="438051" y="164383"/>
                </a:lnTo>
                <a:lnTo>
                  <a:pt x="439185" y="175144"/>
                </a:lnTo>
                <a:lnTo>
                  <a:pt x="439941" y="189937"/>
                </a:lnTo>
                <a:lnTo>
                  <a:pt x="440781" y="226694"/>
                </a:lnTo>
                <a:lnTo>
                  <a:pt x="440052" y="243355"/>
                </a:lnTo>
                <a:lnTo>
                  <a:pt x="438614" y="258272"/>
                </a:lnTo>
                <a:lnTo>
                  <a:pt x="436703" y="272026"/>
                </a:lnTo>
                <a:lnTo>
                  <a:pt x="433523" y="284053"/>
                </a:lnTo>
                <a:lnTo>
                  <a:pt x="429499" y="294929"/>
                </a:lnTo>
                <a:lnTo>
                  <a:pt x="424911" y="305036"/>
                </a:lnTo>
                <a:lnTo>
                  <a:pt x="418995" y="315585"/>
                </a:lnTo>
                <a:lnTo>
                  <a:pt x="412193" y="326427"/>
                </a:lnTo>
                <a:lnTo>
                  <a:pt x="404801" y="337466"/>
                </a:lnTo>
                <a:lnTo>
                  <a:pt x="396063" y="348635"/>
                </a:lnTo>
                <a:lnTo>
                  <a:pt x="386428" y="359891"/>
                </a:lnTo>
                <a:lnTo>
                  <a:pt x="376195" y="371204"/>
                </a:lnTo>
                <a:lnTo>
                  <a:pt x="357204" y="391396"/>
                </a:lnTo>
                <a:lnTo>
                  <a:pt x="348139" y="400780"/>
                </a:lnTo>
                <a:lnTo>
                  <a:pt x="337334" y="410847"/>
                </a:lnTo>
                <a:lnTo>
                  <a:pt x="325367" y="421368"/>
                </a:lnTo>
                <a:lnTo>
                  <a:pt x="312627" y="432192"/>
                </a:lnTo>
                <a:lnTo>
                  <a:pt x="288312" y="451838"/>
                </a:lnTo>
                <a:lnTo>
                  <a:pt x="276494" y="461078"/>
                </a:lnTo>
                <a:lnTo>
                  <a:pt x="264805" y="469143"/>
                </a:lnTo>
                <a:lnTo>
                  <a:pt x="253202" y="476424"/>
                </a:lnTo>
                <a:lnTo>
                  <a:pt x="241658" y="483183"/>
                </a:lnTo>
                <a:lnTo>
                  <a:pt x="229198" y="489595"/>
                </a:lnTo>
                <a:lnTo>
                  <a:pt x="216130" y="495774"/>
                </a:lnTo>
                <a:lnTo>
                  <a:pt x="202655" y="501798"/>
                </a:lnTo>
                <a:lnTo>
                  <a:pt x="189862" y="506767"/>
                </a:lnTo>
                <a:lnTo>
                  <a:pt x="177523" y="511032"/>
                </a:lnTo>
                <a:lnTo>
                  <a:pt x="165487" y="514828"/>
                </a:lnTo>
                <a:lnTo>
                  <a:pt x="154605" y="517358"/>
                </a:lnTo>
                <a:lnTo>
                  <a:pt x="144494" y="519045"/>
                </a:lnTo>
                <a:lnTo>
                  <a:pt x="134895" y="520170"/>
                </a:lnTo>
                <a:lnTo>
                  <a:pt x="125638" y="520920"/>
                </a:lnTo>
                <a:lnTo>
                  <a:pt x="116610" y="521420"/>
                </a:lnTo>
                <a:lnTo>
                  <a:pt x="107733" y="521753"/>
                </a:lnTo>
                <a:lnTo>
                  <a:pt x="98005" y="521023"/>
                </a:lnTo>
                <a:lnTo>
                  <a:pt x="87710" y="519583"/>
                </a:lnTo>
                <a:lnTo>
                  <a:pt x="77037" y="517671"/>
                </a:lnTo>
                <a:lnTo>
                  <a:pt x="68016" y="514492"/>
                </a:lnTo>
                <a:lnTo>
                  <a:pt x="52913" y="505878"/>
                </a:lnTo>
                <a:lnTo>
                  <a:pt x="39851" y="498240"/>
                </a:lnTo>
                <a:lnTo>
                  <a:pt x="27695" y="490719"/>
                </a:lnTo>
                <a:lnTo>
                  <a:pt x="15943" y="481025"/>
                </a:lnTo>
                <a:lnTo>
                  <a:pt x="12047" y="474821"/>
                </a:lnTo>
                <a:lnTo>
                  <a:pt x="7718" y="460307"/>
                </a:lnTo>
                <a:lnTo>
                  <a:pt x="3254" y="444331"/>
                </a:lnTo>
                <a:lnTo>
                  <a:pt x="730" y="436071"/>
                </a:lnTo>
                <a:lnTo>
                  <a:pt x="0" y="427707"/>
                </a:lnTo>
                <a:lnTo>
                  <a:pt x="466" y="419272"/>
                </a:lnTo>
                <a:lnTo>
                  <a:pt x="2571" y="403234"/>
                </a:lnTo>
                <a:lnTo>
                  <a:pt x="3506" y="389756"/>
                </a:lnTo>
                <a:lnTo>
                  <a:pt x="9002" y="374876"/>
                </a:lnTo>
                <a:lnTo>
                  <a:pt x="13135" y="366907"/>
                </a:lnTo>
                <a:lnTo>
                  <a:pt x="22807" y="355513"/>
                </a:lnTo>
                <a:lnTo>
                  <a:pt x="34408" y="346321"/>
                </a:lnTo>
                <a:lnTo>
                  <a:pt x="49089" y="335886"/>
                </a:lnTo>
                <a:lnTo>
                  <a:pt x="73419" y="319301"/>
                </a:lnTo>
                <a:lnTo>
                  <a:pt x="81797" y="314618"/>
                </a:lnTo>
                <a:lnTo>
                  <a:pt x="90240" y="310542"/>
                </a:lnTo>
                <a:lnTo>
                  <a:pt x="98726" y="306873"/>
                </a:lnTo>
                <a:lnTo>
                  <a:pt x="107240" y="304427"/>
                </a:lnTo>
                <a:lnTo>
                  <a:pt x="115774" y="302796"/>
                </a:lnTo>
                <a:lnTo>
                  <a:pt x="124321" y="301709"/>
                </a:lnTo>
                <a:lnTo>
                  <a:pt x="133829" y="300032"/>
                </a:lnTo>
                <a:lnTo>
                  <a:pt x="143978" y="297961"/>
                </a:lnTo>
                <a:lnTo>
                  <a:pt x="154554" y="295628"/>
                </a:lnTo>
                <a:lnTo>
                  <a:pt x="165414" y="295025"/>
                </a:lnTo>
                <a:lnTo>
                  <a:pt x="176464" y="295576"/>
                </a:lnTo>
                <a:lnTo>
                  <a:pt x="187641" y="296896"/>
                </a:lnTo>
                <a:lnTo>
                  <a:pt x="198903" y="298728"/>
                </a:lnTo>
                <a:lnTo>
                  <a:pt x="210220" y="300902"/>
                </a:lnTo>
                <a:lnTo>
                  <a:pt x="232955" y="305857"/>
                </a:lnTo>
                <a:lnTo>
                  <a:pt x="290018" y="319617"/>
                </a:lnTo>
                <a:lnTo>
                  <a:pt x="304301" y="325305"/>
                </a:lnTo>
                <a:lnTo>
                  <a:pt x="320491" y="332908"/>
                </a:lnTo>
                <a:lnTo>
                  <a:pt x="337951" y="341786"/>
                </a:lnTo>
                <a:lnTo>
                  <a:pt x="354354" y="351515"/>
                </a:lnTo>
                <a:lnTo>
                  <a:pt x="370052" y="361811"/>
                </a:lnTo>
                <a:lnTo>
                  <a:pt x="385280" y="372484"/>
                </a:lnTo>
                <a:lnTo>
                  <a:pt x="401146" y="385315"/>
                </a:lnTo>
                <a:lnTo>
                  <a:pt x="417439" y="399585"/>
                </a:lnTo>
                <a:lnTo>
                  <a:pt x="434016" y="414812"/>
                </a:lnTo>
                <a:lnTo>
                  <a:pt x="446972" y="425916"/>
                </a:lnTo>
                <a:lnTo>
                  <a:pt x="457515" y="434272"/>
                </a:lnTo>
                <a:lnTo>
                  <a:pt x="466448" y="440794"/>
                </a:lnTo>
                <a:lnTo>
                  <a:pt x="481454" y="450581"/>
                </a:lnTo>
                <a:lnTo>
                  <a:pt x="510032" y="46241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46"/>
          <p:cNvSpPr/>
          <p:nvPr/>
        </p:nvSpPr>
        <p:spPr>
          <a:xfrm>
            <a:off x="2574607" y="4561028"/>
            <a:ext cx="366869" cy="428168"/>
          </a:xfrm>
          <a:custGeom>
            <a:avLst/>
            <a:gdLst/>
            <a:ahLst/>
            <a:cxnLst/>
            <a:rect l="0" t="0" r="0" b="0"/>
            <a:pathLst>
              <a:path w="366869" h="428168">
                <a:moveTo>
                  <a:pt x="0" y="85267"/>
                </a:moveTo>
                <a:lnTo>
                  <a:pt x="9102" y="80716"/>
                </a:lnTo>
                <a:lnTo>
                  <a:pt x="19313" y="73335"/>
                </a:lnTo>
                <a:lnTo>
                  <a:pt x="28371" y="65115"/>
                </a:lnTo>
                <a:lnTo>
                  <a:pt x="33201" y="63260"/>
                </a:lnTo>
                <a:lnTo>
                  <a:pt x="39279" y="62023"/>
                </a:lnTo>
                <a:lnTo>
                  <a:pt x="46189" y="61198"/>
                </a:lnTo>
                <a:lnTo>
                  <a:pt x="52700" y="59696"/>
                </a:lnTo>
                <a:lnTo>
                  <a:pt x="58946" y="57742"/>
                </a:lnTo>
                <a:lnTo>
                  <a:pt x="71918" y="53031"/>
                </a:lnTo>
                <a:lnTo>
                  <a:pt x="111882" y="39441"/>
                </a:lnTo>
                <a:lnTo>
                  <a:pt x="149103" y="28705"/>
                </a:lnTo>
                <a:lnTo>
                  <a:pt x="173697" y="21841"/>
                </a:lnTo>
                <a:lnTo>
                  <a:pt x="192951" y="17265"/>
                </a:lnTo>
                <a:lnTo>
                  <a:pt x="208644" y="14215"/>
                </a:lnTo>
                <a:lnTo>
                  <a:pt x="221963" y="12182"/>
                </a:lnTo>
                <a:lnTo>
                  <a:pt x="234653" y="9873"/>
                </a:lnTo>
                <a:lnTo>
                  <a:pt x="246923" y="7382"/>
                </a:lnTo>
                <a:lnTo>
                  <a:pt x="258913" y="4769"/>
                </a:lnTo>
                <a:lnTo>
                  <a:pt x="268811" y="3026"/>
                </a:lnTo>
                <a:lnTo>
                  <a:pt x="277315" y="1865"/>
                </a:lnTo>
                <a:lnTo>
                  <a:pt x="284889" y="1090"/>
                </a:lnTo>
                <a:lnTo>
                  <a:pt x="292796" y="574"/>
                </a:lnTo>
                <a:lnTo>
                  <a:pt x="300925" y="230"/>
                </a:lnTo>
                <a:lnTo>
                  <a:pt x="309201" y="0"/>
                </a:lnTo>
                <a:lnTo>
                  <a:pt x="316624" y="800"/>
                </a:lnTo>
                <a:lnTo>
                  <a:pt x="323478" y="2285"/>
                </a:lnTo>
                <a:lnTo>
                  <a:pt x="329952" y="4229"/>
                </a:lnTo>
                <a:lnTo>
                  <a:pt x="339685" y="8927"/>
                </a:lnTo>
                <a:lnTo>
                  <a:pt x="350520" y="16928"/>
                </a:lnTo>
                <a:lnTo>
                  <a:pt x="353695" y="19705"/>
                </a:lnTo>
                <a:lnTo>
                  <a:pt x="362714" y="32715"/>
                </a:lnTo>
                <a:lnTo>
                  <a:pt x="365994" y="43178"/>
                </a:lnTo>
                <a:lnTo>
                  <a:pt x="366868" y="48635"/>
                </a:lnTo>
                <a:lnTo>
                  <a:pt x="365300" y="59778"/>
                </a:lnTo>
                <a:lnTo>
                  <a:pt x="361428" y="72986"/>
                </a:lnTo>
                <a:lnTo>
                  <a:pt x="356532" y="91556"/>
                </a:lnTo>
                <a:lnTo>
                  <a:pt x="353893" y="100890"/>
                </a:lnTo>
                <a:lnTo>
                  <a:pt x="345628" y="128630"/>
                </a:lnTo>
                <a:lnTo>
                  <a:pt x="339985" y="149625"/>
                </a:lnTo>
                <a:lnTo>
                  <a:pt x="336194" y="160557"/>
                </a:lnTo>
                <a:lnTo>
                  <a:pt x="331762" y="171655"/>
                </a:lnTo>
                <a:lnTo>
                  <a:pt x="326902" y="182864"/>
                </a:lnTo>
                <a:lnTo>
                  <a:pt x="313882" y="215638"/>
                </a:lnTo>
                <a:lnTo>
                  <a:pt x="306410" y="235046"/>
                </a:lnTo>
                <a:lnTo>
                  <a:pt x="299523" y="250842"/>
                </a:lnTo>
                <a:lnTo>
                  <a:pt x="293027" y="264230"/>
                </a:lnTo>
                <a:lnTo>
                  <a:pt x="286791" y="276013"/>
                </a:lnTo>
                <a:lnTo>
                  <a:pt x="281682" y="287678"/>
                </a:lnTo>
                <a:lnTo>
                  <a:pt x="277323" y="299265"/>
                </a:lnTo>
                <a:lnTo>
                  <a:pt x="273464" y="310800"/>
                </a:lnTo>
                <a:lnTo>
                  <a:pt x="268987" y="326110"/>
                </a:lnTo>
                <a:lnTo>
                  <a:pt x="258933" y="363440"/>
                </a:lnTo>
                <a:lnTo>
                  <a:pt x="255489" y="377396"/>
                </a:lnTo>
                <a:lnTo>
                  <a:pt x="253194" y="387652"/>
                </a:lnTo>
                <a:lnTo>
                  <a:pt x="251663" y="395441"/>
                </a:lnTo>
                <a:lnTo>
                  <a:pt x="250643" y="402540"/>
                </a:lnTo>
                <a:lnTo>
                  <a:pt x="249963" y="409177"/>
                </a:lnTo>
                <a:lnTo>
                  <a:pt x="257175" y="42816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47"/>
          <p:cNvSpPr/>
          <p:nvPr/>
        </p:nvSpPr>
        <p:spPr>
          <a:xfrm>
            <a:off x="3140392" y="4380547"/>
            <a:ext cx="411481" cy="51436"/>
          </a:xfrm>
          <a:custGeom>
            <a:avLst/>
            <a:gdLst/>
            <a:ahLst/>
            <a:cxnLst/>
            <a:rect l="0" t="0" r="0" b="0"/>
            <a:pathLst>
              <a:path w="411481" h="51436">
                <a:moveTo>
                  <a:pt x="0" y="51435"/>
                </a:moveTo>
                <a:lnTo>
                  <a:pt x="13652" y="42334"/>
                </a:lnTo>
                <a:lnTo>
                  <a:pt x="20531" y="38700"/>
                </a:lnTo>
                <a:lnTo>
                  <a:pt x="27975" y="35325"/>
                </a:lnTo>
                <a:lnTo>
                  <a:pt x="35795" y="32122"/>
                </a:lnTo>
                <a:lnTo>
                  <a:pt x="43866" y="29035"/>
                </a:lnTo>
                <a:lnTo>
                  <a:pt x="60454" y="23064"/>
                </a:lnTo>
                <a:lnTo>
                  <a:pt x="73640" y="20139"/>
                </a:lnTo>
                <a:lnTo>
                  <a:pt x="90051" y="17236"/>
                </a:lnTo>
                <a:lnTo>
                  <a:pt x="108611" y="14348"/>
                </a:lnTo>
                <a:lnTo>
                  <a:pt x="124795" y="12423"/>
                </a:lnTo>
                <a:lnTo>
                  <a:pt x="139394" y="11139"/>
                </a:lnTo>
                <a:lnTo>
                  <a:pt x="152937" y="10284"/>
                </a:lnTo>
                <a:lnTo>
                  <a:pt x="165775" y="8761"/>
                </a:lnTo>
                <a:lnTo>
                  <a:pt x="178144" y="6793"/>
                </a:lnTo>
                <a:lnTo>
                  <a:pt x="190200" y="4529"/>
                </a:lnTo>
                <a:lnTo>
                  <a:pt x="202048" y="3019"/>
                </a:lnTo>
                <a:lnTo>
                  <a:pt x="213756" y="2013"/>
                </a:lnTo>
                <a:lnTo>
                  <a:pt x="225371" y="1342"/>
                </a:lnTo>
                <a:lnTo>
                  <a:pt x="250260" y="1847"/>
                </a:lnTo>
                <a:lnTo>
                  <a:pt x="323634" y="4949"/>
                </a:lnTo>
                <a:lnTo>
                  <a:pt x="351011" y="5204"/>
                </a:lnTo>
                <a:lnTo>
                  <a:pt x="370215" y="4422"/>
                </a:lnTo>
                <a:lnTo>
                  <a:pt x="41148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48"/>
          <p:cNvSpPr/>
          <p:nvPr/>
        </p:nvSpPr>
        <p:spPr>
          <a:xfrm>
            <a:off x="3294697" y="4191952"/>
            <a:ext cx="34291" cy="51436"/>
          </a:xfrm>
          <a:custGeom>
            <a:avLst/>
            <a:gdLst/>
            <a:ahLst/>
            <a:cxnLst/>
            <a:rect l="0" t="0" r="0" b="0"/>
            <a:pathLst>
              <a:path w="34291" h="51436">
                <a:moveTo>
                  <a:pt x="0" y="51435"/>
                </a:moveTo>
                <a:lnTo>
                  <a:pt x="0" y="37783"/>
                </a:lnTo>
                <a:lnTo>
                  <a:pt x="953" y="32809"/>
                </a:lnTo>
                <a:lnTo>
                  <a:pt x="2540" y="28540"/>
                </a:lnTo>
                <a:lnTo>
                  <a:pt x="4551" y="24742"/>
                </a:lnTo>
                <a:lnTo>
                  <a:pt x="6844" y="21257"/>
                </a:lnTo>
                <a:lnTo>
                  <a:pt x="9325" y="17982"/>
                </a:lnTo>
                <a:lnTo>
                  <a:pt x="11932" y="14845"/>
                </a:lnTo>
                <a:lnTo>
                  <a:pt x="14622" y="12754"/>
                </a:lnTo>
                <a:lnTo>
                  <a:pt x="17368" y="11360"/>
                </a:lnTo>
                <a:lnTo>
                  <a:pt x="20151" y="10431"/>
                </a:lnTo>
                <a:lnTo>
                  <a:pt x="22959" y="8859"/>
                </a:lnTo>
                <a:lnTo>
                  <a:pt x="25784" y="6859"/>
                </a:lnTo>
                <a:lnTo>
                  <a:pt x="3429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49"/>
          <p:cNvSpPr/>
          <p:nvPr/>
        </p:nvSpPr>
        <p:spPr>
          <a:xfrm>
            <a:off x="3319610" y="4526279"/>
            <a:ext cx="37553" cy="12718"/>
          </a:xfrm>
          <a:custGeom>
            <a:avLst/>
            <a:gdLst/>
            <a:ahLst/>
            <a:cxnLst/>
            <a:rect l="0" t="0" r="0" b="0"/>
            <a:pathLst>
              <a:path w="37553" h="12718">
                <a:moveTo>
                  <a:pt x="26522" y="0"/>
                </a:moveTo>
                <a:lnTo>
                  <a:pt x="37552" y="0"/>
                </a:lnTo>
                <a:lnTo>
                  <a:pt x="36733" y="0"/>
                </a:lnTo>
                <a:lnTo>
                  <a:pt x="33329" y="953"/>
                </a:lnTo>
                <a:lnTo>
                  <a:pt x="21927" y="4552"/>
                </a:lnTo>
                <a:lnTo>
                  <a:pt x="15839" y="6844"/>
                </a:lnTo>
                <a:lnTo>
                  <a:pt x="9875" y="9325"/>
                </a:lnTo>
                <a:lnTo>
                  <a:pt x="3994" y="11932"/>
                </a:lnTo>
                <a:lnTo>
                  <a:pt x="1026" y="12717"/>
                </a:lnTo>
                <a:lnTo>
                  <a:pt x="0" y="12288"/>
                </a:lnTo>
                <a:lnTo>
                  <a:pt x="268" y="11050"/>
                </a:lnTo>
                <a:lnTo>
                  <a:pt x="1399" y="10224"/>
                </a:lnTo>
                <a:lnTo>
                  <a:pt x="3106" y="9674"/>
                </a:lnTo>
                <a:lnTo>
                  <a:pt x="9377" y="857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50"/>
          <p:cNvSpPr/>
          <p:nvPr/>
        </p:nvSpPr>
        <p:spPr>
          <a:xfrm>
            <a:off x="3706177" y="4029122"/>
            <a:ext cx="368619" cy="351426"/>
          </a:xfrm>
          <a:custGeom>
            <a:avLst/>
            <a:gdLst/>
            <a:ahLst/>
            <a:cxnLst/>
            <a:rect l="0" t="0" r="0" b="0"/>
            <a:pathLst>
              <a:path w="368619" h="351426">
                <a:moveTo>
                  <a:pt x="0" y="51388"/>
                </a:moveTo>
                <a:lnTo>
                  <a:pt x="9102" y="42286"/>
                </a:lnTo>
                <a:lnTo>
                  <a:pt x="16110" y="32738"/>
                </a:lnTo>
                <a:lnTo>
                  <a:pt x="19313" y="27524"/>
                </a:lnTo>
                <a:lnTo>
                  <a:pt x="24305" y="23096"/>
                </a:lnTo>
                <a:lnTo>
                  <a:pt x="30491" y="19192"/>
                </a:lnTo>
                <a:lnTo>
                  <a:pt x="56400" y="6081"/>
                </a:lnTo>
                <a:lnTo>
                  <a:pt x="63317" y="4038"/>
                </a:lnTo>
                <a:lnTo>
                  <a:pt x="70787" y="2676"/>
                </a:lnTo>
                <a:lnTo>
                  <a:pt x="78623" y="1769"/>
                </a:lnTo>
                <a:lnTo>
                  <a:pt x="87658" y="1163"/>
                </a:lnTo>
                <a:lnTo>
                  <a:pt x="97491" y="760"/>
                </a:lnTo>
                <a:lnTo>
                  <a:pt x="126994" y="192"/>
                </a:lnTo>
                <a:lnTo>
                  <a:pt x="167114" y="0"/>
                </a:lnTo>
                <a:lnTo>
                  <a:pt x="178084" y="937"/>
                </a:lnTo>
                <a:lnTo>
                  <a:pt x="189208" y="2514"/>
                </a:lnTo>
                <a:lnTo>
                  <a:pt x="200433" y="4517"/>
                </a:lnTo>
                <a:lnTo>
                  <a:pt x="210775" y="6806"/>
                </a:lnTo>
                <a:lnTo>
                  <a:pt x="220526" y="9284"/>
                </a:lnTo>
                <a:lnTo>
                  <a:pt x="229885" y="11888"/>
                </a:lnTo>
                <a:lnTo>
                  <a:pt x="238982" y="15530"/>
                </a:lnTo>
                <a:lnTo>
                  <a:pt x="247904" y="19862"/>
                </a:lnTo>
                <a:lnTo>
                  <a:pt x="256709" y="24656"/>
                </a:lnTo>
                <a:lnTo>
                  <a:pt x="265437" y="29756"/>
                </a:lnTo>
                <a:lnTo>
                  <a:pt x="282754" y="40504"/>
                </a:lnTo>
                <a:lnTo>
                  <a:pt x="290421" y="46037"/>
                </a:lnTo>
                <a:lnTo>
                  <a:pt x="297436" y="51630"/>
                </a:lnTo>
                <a:lnTo>
                  <a:pt x="304018" y="57265"/>
                </a:lnTo>
                <a:lnTo>
                  <a:pt x="309359" y="63878"/>
                </a:lnTo>
                <a:lnTo>
                  <a:pt x="313872" y="71145"/>
                </a:lnTo>
                <a:lnTo>
                  <a:pt x="317833" y="78847"/>
                </a:lnTo>
                <a:lnTo>
                  <a:pt x="322379" y="85886"/>
                </a:lnTo>
                <a:lnTo>
                  <a:pt x="327314" y="92484"/>
                </a:lnTo>
                <a:lnTo>
                  <a:pt x="332509" y="98788"/>
                </a:lnTo>
                <a:lnTo>
                  <a:pt x="335973" y="105848"/>
                </a:lnTo>
                <a:lnTo>
                  <a:pt x="338282" y="113412"/>
                </a:lnTo>
                <a:lnTo>
                  <a:pt x="339821" y="121312"/>
                </a:lnTo>
                <a:lnTo>
                  <a:pt x="339895" y="129436"/>
                </a:lnTo>
                <a:lnTo>
                  <a:pt x="338992" y="137710"/>
                </a:lnTo>
                <a:lnTo>
                  <a:pt x="337437" y="146084"/>
                </a:lnTo>
                <a:lnTo>
                  <a:pt x="335448" y="153571"/>
                </a:lnTo>
                <a:lnTo>
                  <a:pt x="333170" y="160467"/>
                </a:lnTo>
                <a:lnTo>
                  <a:pt x="330698" y="166970"/>
                </a:lnTo>
                <a:lnTo>
                  <a:pt x="327145" y="174162"/>
                </a:lnTo>
                <a:lnTo>
                  <a:pt x="322872" y="181815"/>
                </a:lnTo>
                <a:lnTo>
                  <a:pt x="318118" y="189774"/>
                </a:lnTo>
                <a:lnTo>
                  <a:pt x="313044" y="196985"/>
                </a:lnTo>
                <a:lnTo>
                  <a:pt x="307755" y="203698"/>
                </a:lnTo>
                <a:lnTo>
                  <a:pt x="302325" y="210078"/>
                </a:lnTo>
                <a:lnTo>
                  <a:pt x="295848" y="216236"/>
                </a:lnTo>
                <a:lnTo>
                  <a:pt x="288672" y="222247"/>
                </a:lnTo>
                <a:lnTo>
                  <a:pt x="281030" y="228158"/>
                </a:lnTo>
                <a:lnTo>
                  <a:pt x="273078" y="234005"/>
                </a:lnTo>
                <a:lnTo>
                  <a:pt x="256624" y="245581"/>
                </a:lnTo>
                <a:lnTo>
                  <a:pt x="231294" y="262808"/>
                </a:lnTo>
                <a:lnTo>
                  <a:pt x="222776" y="267582"/>
                </a:lnTo>
                <a:lnTo>
                  <a:pt x="214240" y="271717"/>
                </a:lnTo>
                <a:lnTo>
                  <a:pt x="205692" y="275426"/>
                </a:lnTo>
                <a:lnTo>
                  <a:pt x="196183" y="278852"/>
                </a:lnTo>
                <a:lnTo>
                  <a:pt x="186034" y="282088"/>
                </a:lnTo>
                <a:lnTo>
                  <a:pt x="175457" y="285198"/>
                </a:lnTo>
                <a:lnTo>
                  <a:pt x="165549" y="287271"/>
                </a:lnTo>
                <a:lnTo>
                  <a:pt x="156086" y="288653"/>
                </a:lnTo>
                <a:lnTo>
                  <a:pt x="146920" y="289574"/>
                </a:lnTo>
                <a:lnTo>
                  <a:pt x="136999" y="290189"/>
                </a:lnTo>
                <a:lnTo>
                  <a:pt x="115816" y="290872"/>
                </a:lnTo>
                <a:lnTo>
                  <a:pt x="83908" y="291310"/>
                </a:lnTo>
                <a:lnTo>
                  <a:pt x="67772" y="291370"/>
                </a:lnTo>
                <a:lnTo>
                  <a:pt x="61374" y="290433"/>
                </a:lnTo>
                <a:lnTo>
                  <a:pt x="51725" y="286853"/>
                </a:lnTo>
                <a:lnTo>
                  <a:pt x="36387" y="279482"/>
                </a:lnTo>
                <a:lnTo>
                  <a:pt x="27919" y="274048"/>
                </a:lnTo>
                <a:lnTo>
                  <a:pt x="24328" y="271265"/>
                </a:lnTo>
                <a:lnTo>
                  <a:pt x="17798" y="263094"/>
                </a:lnTo>
                <a:lnTo>
                  <a:pt x="11720" y="254064"/>
                </a:lnTo>
                <a:lnTo>
                  <a:pt x="5844" y="246876"/>
                </a:lnTo>
                <a:lnTo>
                  <a:pt x="4849" y="241721"/>
                </a:lnTo>
                <a:lnTo>
                  <a:pt x="5137" y="235426"/>
                </a:lnTo>
                <a:lnTo>
                  <a:pt x="6282" y="228373"/>
                </a:lnTo>
                <a:lnTo>
                  <a:pt x="10095" y="217995"/>
                </a:lnTo>
                <a:lnTo>
                  <a:pt x="14964" y="210208"/>
                </a:lnTo>
                <a:lnTo>
                  <a:pt x="20303" y="203572"/>
                </a:lnTo>
                <a:lnTo>
                  <a:pt x="30931" y="197447"/>
                </a:lnTo>
                <a:lnTo>
                  <a:pt x="37766" y="194481"/>
                </a:lnTo>
                <a:lnTo>
                  <a:pt x="44227" y="192503"/>
                </a:lnTo>
                <a:lnTo>
                  <a:pt x="50440" y="191185"/>
                </a:lnTo>
                <a:lnTo>
                  <a:pt x="56487" y="190306"/>
                </a:lnTo>
                <a:lnTo>
                  <a:pt x="63375" y="189720"/>
                </a:lnTo>
                <a:lnTo>
                  <a:pt x="70825" y="189329"/>
                </a:lnTo>
                <a:lnTo>
                  <a:pt x="78649" y="189068"/>
                </a:lnTo>
                <a:lnTo>
                  <a:pt x="86723" y="189847"/>
                </a:lnTo>
                <a:lnTo>
                  <a:pt x="94963" y="191319"/>
                </a:lnTo>
                <a:lnTo>
                  <a:pt x="103313" y="193253"/>
                </a:lnTo>
                <a:lnTo>
                  <a:pt x="111738" y="195494"/>
                </a:lnTo>
                <a:lnTo>
                  <a:pt x="128719" y="200525"/>
                </a:lnTo>
                <a:lnTo>
                  <a:pt x="141057" y="206057"/>
                </a:lnTo>
                <a:lnTo>
                  <a:pt x="155951" y="213556"/>
                </a:lnTo>
                <a:lnTo>
                  <a:pt x="190279" y="232047"/>
                </a:lnTo>
                <a:lnTo>
                  <a:pt x="227761" y="252966"/>
                </a:lnTo>
                <a:lnTo>
                  <a:pt x="256485" y="269883"/>
                </a:lnTo>
                <a:lnTo>
                  <a:pt x="268145" y="277061"/>
                </a:lnTo>
                <a:lnTo>
                  <a:pt x="277824" y="282799"/>
                </a:lnTo>
                <a:lnTo>
                  <a:pt x="293657" y="291715"/>
                </a:lnTo>
                <a:lnTo>
                  <a:pt x="300547" y="296378"/>
                </a:lnTo>
                <a:lnTo>
                  <a:pt x="307045" y="301392"/>
                </a:lnTo>
                <a:lnTo>
                  <a:pt x="313281" y="306640"/>
                </a:lnTo>
                <a:lnTo>
                  <a:pt x="320297" y="312043"/>
                </a:lnTo>
                <a:lnTo>
                  <a:pt x="327831" y="317551"/>
                </a:lnTo>
                <a:lnTo>
                  <a:pt x="335711" y="323127"/>
                </a:lnTo>
                <a:lnTo>
                  <a:pt x="344468" y="331863"/>
                </a:lnTo>
                <a:lnTo>
                  <a:pt x="346803" y="335526"/>
                </a:lnTo>
                <a:lnTo>
                  <a:pt x="349311" y="337968"/>
                </a:lnTo>
                <a:lnTo>
                  <a:pt x="351937" y="339596"/>
                </a:lnTo>
                <a:lnTo>
                  <a:pt x="354639" y="340682"/>
                </a:lnTo>
                <a:lnTo>
                  <a:pt x="360182" y="344428"/>
                </a:lnTo>
                <a:lnTo>
                  <a:pt x="368618" y="35142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51"/>
          <p:cNvSpPr/>
          <p:nvPr/>
        </p:nvSpPr>
        <p:spPr>
          <a:xfrm>
            <a:off x="4101020" y="3960505"/>
            <a:ext cx="349119" cy="334318"/>
          </a:xfrm>
          <a:custGeom>
            <a:avLst/>
            <a:gdLst/>
            <a:ahLst/>
            <a:cxnLst/>
            <a:rect l="0" t="0" r="0" b="0"/>
            <a:pathLst>
              <a:path w="349119" h="334318">
                <a:moveTo>
                  <a:pt x="325247" y="51424"/>
                </a:moveTo>
                <a:lnTo>
                  <a:pt x="311595" y="42323"/>
                </a:lnTo>
                <a:lnTo>
                  <a:pt x="305668" y="39642"/>
                </a:lnTo>
                <a:lnTo>
                  <a:pt x="299812" y="37854"/>
                </a:lnTo>
                <a:lnTo>
                  <a:pt x="294003" y="36663"/>
                </a:lnTo>
                <a:lnTo>
                  <a:pt x="284415" y="33963"/>
                </a:lnTo>
                <a:lnTo>
                  <a:pt x="258522" y="25884"/>
                </a:lnTo>
                <a:lnTo>
                  <a:pt x="246473" y="22968"/>
                </a:lnTo>
                <a:lnTo>
                  <a:pt x="235584" y="21024"/>
                </a:lnTo>
                <a:lnTo>
                  <a:pt x="225467" y="19727"/>
                </a:lnTo>
                <a:lnTo>
                  <a:pt x="215864" y="17910"/>
                </a:lnTo>
                <a:lnTo>
                  <a:pt x="206605" y="15747"/>
                </a:lnTo>
                <a:lnTo>
                  <a:pt x="197575" y="13352"/>
                </a:lnTo>
                <a:lnTo>
                  <a:pt x="189650" y="11755"/>
                </a:lnTo>
                <a:lnTo>
                  <a:pt x="182461" y="10691"/>
                </a:lnTo>
                <a:lnTo>
                  <a:pt x="175764" y="9981"/>
                </a:lnTo>
                <a:lnTo>
                  <a:pt x="169394" y="8556"/>
                </a:lnTo>
                <a:lnTo>
                  <a:pt x="163243" y="6653"/>
                </a:lnTo>
                <a:lnTo>
                  <a:pt x="157237" y="4432"/>
                </a:lnTo>
                <a:lnTo>
                  <a:pt x="151327" y="2951"/>
                </a:lnTo>
                <a:lnTo>
                  <a:pt x="145483" y="1964"/>
                </a:lnTo>
                <a:lnTo>
                  <a:pt x="134862" y="867"/>
                </a:lnTo>
                <a:lnTo>
                  <a:pt x="126966" y="379"/>
                </a:lnTo>
                <a:lnTo>
                  <a:pt x="117167" y="105"/>
                </a:lnTo>
                <a:lnTo>
                  <a:pt x="104101" y="0"/>
                </a:lnTo>
                <a:lnTo>
                  <a:pt x="103521" y="949"/>
                </a:lnTo>
                <a:lnTo>
                  <a:pt x="102877" y="4544"/>
                </a:lnTo>
                <a:lnTo>
                  <a:pt x="100051" y="9316"/>
                </a:lnTo>
                <a:lnTo>
                  <a:pt x="95620" y="15565"/>
                </a:lnTo>
                <a:lnTo>
                  <a:pt x="90475" y="24692"/>
                </a:lnTo>
                <a:lnTo>
                  <a:pt x="87554" y="35098"/>
                </a:lnTo>
                <a:lnTo>
                  <a:pt x="86775" y="40541"/>
                </a:lnTo>
                <a:lnTo>
                  <a:pt x="85303" y="46074"/>
                </a:lnTo>
                <a:lnTo>
                  <a:pt x="83369" y="51667"/>
                </a:lnTo>
                <a:lnTo>
                  <a:pt x="81128" y="57302"/>
                </a:lnTo>
                <a:lnTo>
                  <a:pt x="77729" y="62962"/>
                </a:lnTo>
                <a:lnTo>
                  <a:pt x="73558" y="68642"/>
                </a:lnTo>
                <a:lnTo>
                  <a:pt x="68871" y="74333"/>
                </a:lnTo>
                <a:lnTo>
                  <a:pt x="62890" y="82889"/>
                </a:lnTo>
                <a:lnTo>
                  <a:pt x="56045" y="93356"/>
                </a:lnTo>
                <a:lnTo>
                  <a:pt x="48624" y="105096"/>
                </a:lnTo>
                <a:lnTo>
                  <a:pt x="42724" y="114828"/>
                </a:lnTo>
                <a:lnTo>
                  <a:pt x="37838" y="123221"/>
                </a:lnTo>
                <a:lnTo>
                  <a:pt x="29870" y="137627"/>
                </a:lnTo>
                <a:lnTo>
                  <a:pt x="23153" y="150379"/>
                </a:lnTo>
                <a:lnTo>
                  <a:pt x="16993" y="159857"/>
                </a:lnTo>
                <a:lnTo>
                  <a:pt x="11080" y="167244"/>
                </a:lnTo>
                <a:lnTo>
                  <a:pt x="5277" y="173703"/>
                </a:lnTo>
                <a:lnTo>
                  <a:pt x="3349" y="176758"/>
                </a:lnTo>
                <a:lnTo>
                  <a:pt x="1207" y="182694"/>
                </a:lnTo>
                <a:lnTo>
                  <a:pt x="0" y="191390"/>
                </a:lnTo>
                <a:lnTo>
                  <a:pt x="783" y="193312"/>
                </a:lnTo>
                <a:lnTo>
                  <a:pt x="2258" y="194594"/>
                </a:lnTo>
                <a:lnTo>
                  <a:pt x="4194" y="195449"/>
                </a:lnTo>
                <a:lnTo>
                  <a:pt x="7389" y="195066"/>
                </a:lnTo>
                <a:lnTo>
                  <a:pt x="26703" y="189023"/>
                </a:lnTo>
                <a:lnTo>
                  <a:pt x="115305" y="165030"/>
                </a:lnTo>
                <a:lnTo>
                  <a:pt x="131946" y="161451"/>
                </a:lnTo>
                <a:lnTo>
                  <a:pt x="146850" y="159066"/>
                </a:lnTo>
                <a:lnTo>
                  <a:pt x="160596" y="157476"/>
                </a:lnTo>
                <a:lnTo>
                  <a:pt x="173570" y="156415"/>
                </a:lnTo>
                <a:lnTo>
                  <a:pt x="186029" y="155708"/>
                </a:lnTo>
                <a:lnTo>
                  <a:pt x="198145" y="155237"/>
                </a:lnTo>
                <a:lnTo>
                  <a:pt x="210032" y="155875"/>
                </a:lnTo>
                <a:lnTo>
                  <a:pt x="221767" y="157254"/>
                </a:lnTo>
                <a:lnTo>
                  <a:pt x="233401" y="159125"/>
                </a:lnTo>
                <a:lnTo>
                  <a:pt x="244014" y="160372"/>
                </a:lnTo>
                <a:lnTo>
                  <a:pt x="253946" y="161204"/>
                </a:lnTo>
                <a:lnTo>
                  <a:pt x="263426" y="161758"/>
                </a:lnTo>
                <a:lnTo>
                  <a:pt x="271651" y="163080"/>
                </a:lnTo>
                <a:lnTo>
                  <a:pt x="279039" y="164914"/>
                </a:lnTo>
                <a:lnTo>
                  <a:pt x="285869" y="167089"/>
                </a:lnTo>
                <a:lnTo>
                  <a:pt x="292327" y="169492"/>
                </a:lnTo>
                <a:lnTo>
                  <a:pt x="298538" y="172046"/>
                </a:lnTo>
                <a:lnTo>
                  <a:pt x="304583" y="174701"/>
                </a:lnTo>
                <a:lnTo>
                  <a:pt x="316381" y="180192"/>
                </a:lnTo>
                <a:lnTo>
                  <a:pt x="322194" y="182989"/>
                </a:lnTo>
                <a:lnTo>
                  <a:pt x="327021" y="186759"/>
                </a:lnTo>
                <a:lnTo>
                  <a:pt x="334925" y="196028"/>
                </a:lnTo>
                <a:lnTo>
                  <a:pt x="341613" y="203958"/>
                </a:lnTo>
                <a:lnTo>
                  <a:pt x="344730" y="207406"/>
                </a:lnTo>
                <a:lnTo>
                  <a:pt x="346808" y="212562"/>
                </a:lnTo>
                <a:lnTo>
                  <a:pt x="348194" y="218857"/>
                </a:lnTo>
                <a:lnTo>
                  <a:pt x="349118" y="225911"/>
                </a:lnTo>
                <a:lnTo>
                  <a:pt x="348780" y="231567"/>
                </a:lnTo>
                <a:lnTo>
                  <a:pt x="347604" y="236289"/>
                </a:lnTo>
                <a:lnTo>
                  <a:pt x="345867" y="240390"/>
                </a:lnTo>
                <a:lnTo>
                  <a:pt x="338856" y="250027"/>
                </a:lnTo>
                <a:lnTo>
                  <a:pt x="334320" y="255264"/>
                </a:lnTo>
                <a:lnTo>
                  <a:pt x="329390" y="260660"/>
                </a:lnTo>
                <a:lnTo>
                  <a:pt x="318834" y="271735"/>
                </a:lnTo>
                <a:lnTo>
                  <a:pt x="302180" y="288681"/>
                </a:lnTo>
                <a:lnTo>
                  <a:pt x="294629" y="294368"/>
                </a:lnTo>
                <a:lnTo>
                  <a:pt x="285785" y="300065"/>
                </a:lnTo>
                <a:lnTo>
                  <a:pt x="276079" y="305767"/>
                </a:lnTo>
                <a:lnTo>
                  <a:pt x="266751" y="310521"/>
                </a:lnTo>
                <a:lnTo>
                  <a:pt x="257675" y="314643"/>
                </a:lnTo>
                <a:lnTo>
                  <a:pt x="248766" y="318343"/>
                </a:lnTo>
                <a:lnTo>
                  <a:pt x="239018" y="321763"/>
                </a:lnTo>
                <a:lnTo>
                  <a:pt x="228708" y="324995"/>
                </a:lnTo>
                <a:lnTo>
                  <a:pt x="218025" y="328102"/>
                </a:lnTo>
                <a:lnTo>
                  <a:pt x="207094" y="330174"/>
                </a:lnTo>
                <a:lnTo>
                  <a:pt x="195996" y="331555"/>
                </a:lnTo>
                <a:lnTo>
                  <a:pt x="136652" y="33431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52"/>
          <p:cNvSpPr/>
          <p:nvPr/>
        </p:nvSpPr>
        <p:spPr>
          <a:xfrm>
            <a:off x="3680459" y="4424016"/>
            <a:ext cx="992203" cy="59402"/>
          </a:xfrm>
          <a:custGeom>
            <a:avLst/>
            <a:gdLst/>
            <a:ahLst/>
            <a:cxnLst/>
            <a:rect l="0" t="0" r="0" b="0"/>
            <a:pathLst>
              <a:path w="992203" h="59402">
                <a:moveTo>
                  <a:pt x="0" y="59401"/>
                </a:moveTo>
                <a:lnTo>
                  <a:pt x="23864" y="47469"/>
                </a:lnTo>
                <a:lnTo>
                  <a:pt x="33055" y="44779"/>
                </a:lnTo>
                <a:lnTo>
                  <a:pt x="44897" y="42033"/>
                </a:lnTo>
                <a:lnTo>
                  <a:pt x="58506" y="39250"/>
                </a:lnTo>
                <a:lnTo>
                  <a:pt x="77104" y="36442"/>
                </a:lnTo>
                <a:lnTo>
                  <a:pt x="123169" y="30782"/>
                </a:lnTo>
                <a:lnTo>
                  <a:pt x="243611" y="17690"/>
                </a:lnTo>
                <a:lnTo>
                  <a:pt x="371160" y="6296"/>
                </a:lnTo>
                <a:lnTo>
                  <a:pt x="413176" y="3995"/>
                </a:lnTo>
                <a:lnTo>
                  <a:pt x="497959" y="1439"/>
                </a:lnTo>
                <a:lnTo>
                  <a:pt x="589609" y="0"/>
                </a:lnTo>
                <a:lnTo>
                  <a:pt x="620721" y="750"/>
                </a:lnTo>
                <a:lnTo>
                  <a:pt x="690848" y="4124"/>
                </a:lnTo>
                <a:lnTo>
                  <a:pt x="720599" y="6357"/>
                </a:lnTo>
                <a:lnTo>
                  <a:pt x="746147" y="8799"/>
                </a:lnTo>
                <a:lnTo>
                  <a:pt x="768894" y="11379"/>
                </a:lnTo>
                <a:lnTo>
                  <a:pt x="801203" y="13098"/>
                </a:lnTo>
                <a:lnTo>
                  <a:pt x="933069" y="15859"/>
                </a:lnTo>
                <a:lnTo>
                  <a:pt x="989440" y="16499"/>
                </a:lnTo>
                <a:lnTo>
                  <a:pt x="991098" y="17465"/>
                </a:lnTo>
                <a:lnTo>
                  <a:pt x="992202" y="19061"/>
                </a:lnTo>
                <a:lnTo>
                  <a:pt x="985838" y="2511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53"/>
          <p:cNvSpPr/>
          <p:nvPr/>
        </p:nvSpPr>
        <p:spPr>
          <a:xfrm>
            <a:off x="3800475" y="4569191"/>
            <a:ext cx="289300" cy="332801"/>
          </a:xfrm>
          <a:custGeom>
            <a:avLst/>
            <a:gdLst/>
            <a:ahLst/>
            <a:cxnLst/>
            <a:rect l="0" t="0" r="0" b="0"/>
            <a:pathLst>
              <a:path w="289300" h="332801">
                <a:moveTo>
                  <a:pt x="0" y="25669"/>
                </a:moveTo>
                <a:lnTo>
                  <a:pt x="19312" y="6356"/>
                </a:lnTo>
                <a:lnTo>
                  <a:pt x="23352" y="4221"/>
                </a:lnTo>
                <a:lnTo>
                  <a:pt x="27951" y="2798"/>
                </a:lnTo>
                <a:lnTo>
                  <a:pt x="32921" y="1849"/>
                </a:lnTo>
                <a:lnTo>
                  <a:pt x="39092" y="1216"/>
                </a:lnTo>
                <a:lnTo>
                  <a:pt x="46064" y="795"/>
                </a:lnTo>
                <a:lnTo>
                  <a:pt x="61430" y="326"/>
                </a:lnTo>
                <a:lnTo>
                  <a:pt x="107608" y="0"/>
                </a:lnTo>
                <a:lnTo>
                  <a:pt x="121268" y="936"/>
                </a:lnTo>
                <a:lnTo>
                  <a:pt x="137043" y="2513"/>
                </a:lnTo>
                <a:lnTo>
                  <a:pt x="154227" y="4517"/>
                </a:lnTo>
                <a:lnTo>
                  <a:pt x="168540" y="6805"/>
                </a:lnTo>
                <a:lnTo>
                  <a:pt x="180940" y="9283"/>
                </a:lnTo>
                <a:lnTo>
                  <a:pt x="192064" y="11887"/>
                </a:lnTo>
                <a:lnTo>
                  <a:pt x="201385" y="13623"/>
                </a:lnTo>
                <a:lnTo>
                  <a:pt x="209504" y="14781"/>
                </a:lnTo>
                <a:lnTo>
                  <a:pt x="216822" y="15553"/>
                </a:lnTo>
                <a:lnTo>
                  <a:pt x="222653" y="17972"/>
                </a:lnTo>
                <a:lnTo>
                  <a:pt x="227493" y="21490"/>
                </a:lnTo>
                <a:lnTo>
                  <a:pt x="242104" y="36273"/>
                </a:lnTo>
                <a:lnTo>
                  <a:pt x="244270" y="39406"/>
                </a:lnTo>
                <a:lnTo>
                  <a:pt x="246677" y="45426"/>
                </a:lnTo>
                <a:lnTo>
                  <a:pt x="246366" y="49318"/>
                </a:lnTo>
                <a:lnTo>
                  <a:pt x="243481" y="58722"/>
                </a:lnTo>
                <a:lnTo>
                  <a:pt x="239023" y="66712"/>
                </a:lnTo>
                <a:lnTo>
                  <a:pt x="232915" y="74390"/>
                </a:lnTo>
                <a:lnTo>
                  <a:pt x="228619" y="79104"/>
                </a:lnTo>
                <a:lnTo>
                  <a:pt x="223850" y="84152"/>
                </a:lnTo>
                <a:lnTo>
                  <a:pt x="215908" y="90375"/>
                </a:lnTo>
                <a:lnTo>
                  <a:pt x="205851" y="97382"/>
                </a:lnTo>
                <a:lnTo>
                  <a:pt x="194384" y="104910"/>
                </a:lnTo>
                <a:lnTo>
                  <a:pt x="181977" y="111834"/>
                </a:lnTo>
                <a:lnTo>
                  <a:pt x="168943" y="118355"/>
                </a:lnTo>
                <a:lnTo>
                  <a:pt x="155491" y="124606"/>
                </a:lnTo>
                <a:lnTo>
                  <a:pt x="143665" y="129727"/>
                </a:lnTo>
                <a:lnTo>
                  <a:pt x="132924" y="134094"/>
                </a:lnTo>
                <a:lnTo>
                  <a:pt x="122906" y="137957"/>
                </a:lnTo>
                <a:lnTo>
                  <a:pt x="115275" y="140532"/>
                </a:lnTo>
                <a:lnTo>
                  <a:pt x="109234" y="142250"/>
                </a:lnTo>
                <a:lnTo>
                  <a:pt x="104256" y="143394"/>
                </a:lnTo>
                <a:lnTo>
                  <a:pt x="102841" y="144157"/>
                </a:lnTo>
                <a:lnTo>
                  <a:pt x="103803" y="144666"/>
                </a:lnTo>
                <a:lnTo>
                  <a:pt x="111719" y="145382"/>
                </a:lnTo>
                <a:lnTo>
                  <a:pt x="118232" y="145550"/>
                </a:lnTo>
                <a:lnTo>
                  <a:pt x="127478" y="145624"/>
                </a:lnTo>
                <a:lnTo>
                  <a:pt x="135467" y="146597"/>
                </a:lnTo>
                <a:lnTo>
                  <a:pt x="145557" y="148197"/>
                </a:lnTo>
                <a:lnTo>
                  <a:pt x="157045" y="150217"/>
                </a:lnTo>
                <a:lnTo>
                  <a:pt x="170419" y="153468"/>
                </a:lnTo>
                <a:lnTo>
                  <a:pt x="185050" y="157541"/>
                </a:lnTo>
                <a:lnTo>
                  <a:pt x="225327" y="169835"/>
                </a:lnTo>
                <a:lnTo>
                  <a:pt x="235942" y="173214"/>
                </a:lnTo>
                <a:lnTo>
                  <a:pt x="243973" y="176420"/>
                </a:lnTo>
                <a:lnTo>
                  <a:pt x="250278" y="179509"/>
                </a:lnTo>
                <a:lnTo>
                  <a:pt x="255434" y="182522"/>
                </a:lnTo>
                <a:lnTo>
                  <a:pt x="260777" y="185482"/>
                </a:lnTo>
                <a:lnTo>
                  <a:pt x="271793" y="191312"/>
                </a:lnTo>
                <a:lnTo>
                  <a:pt x="280499" y="199618"/>
                </a:lnTo>
                <a:lnTo>
                  <a:pt x="284155" y="204500"/>
                </a:lnTo>
                <a:lnTo>
                  <a:pt x="286591" y="209659"/>
                </a:lnTo>
                <a:lnTo>
                  <a:pt x="288216" y="215004"/>
                </a:lnTo>
                <a:lnTo>
                  <a:pt x="289299" y="220472"/>
                </a:lnTo>
                <a:lnTo>
                  <a:pt x="289068" y="225070"/>
                </a:lnTo>
                <a:lnTo>
                  <a:pt x="287962" y="229088"/>
                </a:lnTo>
                <a:lnTo>
                  <a:pt x="284193" y="237045"/>
                </a:lnTo>
                <a:lnTo>
                  <a:pt x="279343" y="246931"/>
                </a:lnTo>
                <a:lnTo>
                  <a:pt x="275764" y="251282"/>
                </a:lnTo>
                <a:lnTo>
                  <a:pt x="271472" y="255135"/>
                </a:lnTo>
                <a:lnTo>
                  <a:pt x="266706" y="258656"/>
                </a:lnTo>
                <a:lnTo>
                  <a:pt x="253791" y="267649"/>
                </a:lnTo>
                <a:lnTo>
                  <a:pt x="246346" y="272713"/>
                </a:lnTo>
                <a:lnTo>
                  <a:pt x="238526" y="277043"/>
                </a:lnTo>
                <a:lnTo>
                  <a:pt x="230454" y="280881"/>
                </a:lnTo>
                <a:lnTo>
                  <a:pt x="222216" y="284393"/>
                </a:lnTo>
                <a:lnTo>
                  <a:pt x="213867" y="288639"/>
                </a:lnTo>
                <a:lnTo>
                  <a:pt x="205443" y="293374"/>
                </a:lnTo>
                <a:lnTo>
                  <a:pt x="196969" y="298437"/>
                </a:lnTo>
                <a:lnTo>
                  <a:pt x="184653" y="303716"/>
                </a:lnTo>
                <a:lnTo>
                  <a:pt x="169774" y="309141"/>
                </a:lnTo>
                <a:lnTo>
                  <a:pt x="153188" y="314663"/>
                </a:lnTo>
                <a:lnTo>
                  <a:pt x="139272" y="318344"/>
                </a:lnTo>
                <a:lnTo>
                  <a:pt x="127138" y="320798"/>
                </a:lnTo>
                <a:lnTo>
                  <a:pt x="116191" y="322434"/>
                </a:lnTo>
                <a:lnTo>
                  <a:pt x="106036" y="324477"/>
                </a:lnTo>
                <a:lnTo>
                  <a:pt x="96408" y="326792"/>
                </a:lnTo>
                <a:lnTo>
                  <a:pt x="87131" y="329287"/>
                </a:lnTo>
                <a:lnTo>
                  <a:pt x="79042" y="330951"/>
                </a:lnTo>
                <a:lnTo>
                  <a:pt x="71745" y="332060"/>
                </a:lnTo>
                <a:lnTo>
                  <a:pt x="64975" y="332800"/>
                </a:lnTo>
                <a:lnTo>
                  <a:pt x="57604" y="332341"/>
                </a:lnTo>
                <a:lnTo>
                  <a:pt x="49833" y="331082"/>
                </a:lnTo>
                <a:lnTo>
                  <a:pt x="41794" y="329290"/>
                </a:lnTo>
                <a:lnTo>
                  <a:pt x="35482" y="327143"/>
                </a:lnTo>
                <a:lnTo>
                  <a:pt x="30322" y="324759"/>
                </a:lnTo>
                <a:lnTo>
                  <a:pt x="25930" y="322217"/>
                </a:lnTo>
                <a:lnTo>
                  <a:pt x="23002" y="319570"/>
                </a:lnTo>
                <a:lnTo>
                  <a:pt x="21049" y="316853"/>
                </a:lnTo>
                <a:lnTo>
                  <a:pt x="17145" y="29998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54"/>
          <p:cNvSpPr/>
          <p:nvPr/>
        </p:nvSpPr>
        <p:spPr>
          <a:xfrm>
            <a:off x="4173175" y="4509135"/>
            <a:ext cx="303029" cy="402908"/>
          </a:xfrm>
          <a:custGeom>
            <a:avLst/>
            <a:gdLst/>
            <a:ahLst/>
            <a:cxnLst/>
            <a:rect l="0" t="0" r="0" b="0"/>
            <a:pathLst>
              <a:path w="303029" h="402908">
                <a:moveTo>
                  <a:pt x="107359" y="0"/>
                </a:moveTo>
                <a:lnTo>
                  <a:pt x="102809" y="18203"/>
                </a:lnTo>
                <a:lnTo>
                  <a:pt x="98035" y="29680"/>
                </a:lnTo>
                <a:lnTo>
                  <a:pt x="95428" y="34074"/>
                </a:lnTo>
                <a:lnTo>
                  <a:pt x="69005" y="81216"/>
                </a:lnTo>
                <a:lnTo>
                  <a:pt x="51896" y="112931"/>
                </a:lnTo>
                <a:lnTo>
                  <a:pt x="25390" y="164335"/>
                </a:lnTo>
                <a:lnTo>
                  <a:pt x="20328" y="176232"/>
                </a:lnTo>
                <a:lnTo>
                  <a:pt x="16001" y="187973"/>
                </a:lnTo>
                <a:lnTo>
                  <a:pt x="12164" y="199610"/>
                </a:lnTo>
                <a:lnTo>
                  <a:pt x="9606" y="211178"/>
                </a:lnTo>
                <a:lnTo>
                  <a:pt x="7900" y="222700"/>
                </a:lnTo>
                <a:lnTo>
                  <a:pt x="6764" y="234192"/>
                </a:lnTo>
                <a:lnTo>
                  <a:pt x="5053" y="244710"/>
                </a:lnTo>
                <a:lnTo>
                  <a:pt x="2960" y="254580"/>
                </a:lnTo>
                <a:lnTo>
                  <a:pt x="612" y="264017"/>
                </a:lnTo>
                <a:lnTo>
                  <a:pt x="0" y="273166"/>
                </a:lnTo>
                <a:lnTo>
                  <a:pt x="544" y="282124"/>
                </a:lnTo>
                <a:lnTo>
                  <a:pt x="1859" y="290953"/>
                </a:lnTo>
                <a:lnTo>
                  <a:pt x="3689" y="299695"/>
                </a:lnTo>
                <a:lnTo>
                  <a:pt x="5861" y="308382"/>
                </a:lnTo>
                <a:lnTo>
                  <a:pt x="8261" y="317030"/>
                </a:lnTo>
                <a:lnTo>
                  <a:pt x="10814" y="324701"/>
                </a:lnTo>
                <a:lnTo>
                  <a:pt x="13469" y="331720"/>
                </a:lnTo>
                <a:lnTo>
                  <a:pt x="16190" y="338304"/>
                </a:lnTo>
                <a:lnTo>
                  <a:pt x="24295" y="350700"/>
                </a:lnTo>
                <a:lnTo>
                  <a:pt x="29123" y="356672"/>
                </a:lnTo>
                <a:lnTo>
                  <a:pt x="34247" y="361606"/>
                </a:lnTo>
                <a:lnTo>
                  <a:pt x="39568" y="365848"/>
                </a:lnTo>
                <a:lnTo>
                  <a:pt x="45020" y="369629"/>
                </a:lnTo>
                <a:lnTo>
                  <a:pt x="51512" y="373102"/>
                </a:lnTo>
                <a:lnTo>
                  <a:pt x="58698" y="376369"/>
                </a:lnTo>
                <a:lnTo>
                  <a:pt x="66346" y="379500"/>
                </a:lnTo>
                <a:lnTo>
                  <a:pt x="74302" y="382540"/>
                </a:lnTo>
                <a:lnTo>
                  <a:pt x="90762" y="388457"/>
                </a:lnTo>
                <a:lnTo>
                  <a:pt x="99152" y="390417"/>
                </a:lnTo>
                <a:lnTo>
                  <a:pt x="107603" y="391723"/>
                </a:lnTo>
                <a:lnTo>
                  <a:pt x="116095" y="392593"/>
                </a:lnTo>
                <a:lnTo>
                  <a:pt x="125566" y="392221"/>
                </a:lnTo>
                <a:lnTo>
                  <a:pt x="135689" y="391021"/>
                </a:lnTo>
                <a:lnTo>
                  <a:pt x="146248" y="389268"/>
                </a:lnTo>
                <a:lnTo>
                  <a:pt x="156146" y="388099"/>
                </a:lnTo>
                <a:lnTo>
                  <a:pt x="165601" y="387320"/>
                </a:lnTo>
                <a:lnTo>
                  <a:pt x="174762" y="386801"/>
                </a:lnTo>
                <a:lnTo>
                  <a:pt x="183727" y="385502"/>
                </a:lnTo>
                <a:lnTo>
                  <a:pt x="192561" y="383684"/>
                </a:lnTo>
                <a:lnTo>
                  <a:pt x="201308" y="381519"/>
                </a:lnTo>
                <a:lnTo>
                  <a:pt x="209044" y="379123"/>
                </a:lnTo>
                <a:lnTo>
                  <a:pt x="216107" y="376574"/>
                </a:lnTo>
                <a:lnTo>
                  <a:pt x="222721" y="373921"/>
                </a:lnTo>
                <a:lnTo>
                  <a:pt x="237688" y="368435"/>
                </a:lnTo>
                <a:lnTo>
                  <a:pt x="245680" y="365638"/>
                </a:lnTo>
                <a:lnTo>
                  <a:pt x="252914" y="361869"/>
                </a:lnTo>
                <a:lnTo>
                  <a:pt x="259641" y="357450"/>
                </a:lnTo>
                <a:lnTo>
                  <a:pt x="266030" y="352601"/>
                </a:lnTo>
                <a:lnTo>
                  <a:pt x="272195" y="347461"/>
                </a:lnTo>
                <a:lnTo>
                  <a:pt x="278210" y="342131"/>
                </a:lnTo>
                <a:lnTo>
                  <a:pt x="284125" y="336672"/>
                </a:lnTo>
                <a:lnTo>
                  <a:pt x="288068" y="331128"/>
                </a:lnTo>
                <a:lnTo>
                  <a:pt x="292449" y="319888"/>
                </a:lnTo>
                <a:lnTo>
                  <a:pt x="296937" y="308542"/>
                </a:lnTo>
                <a:lnTo>
                  <a:pt x="299467" y="302849"/>
                </a:lnTo>
                <a:lnTo>
                  <a:pt x="301154" y="296197"/>
                </a:lnTo>
                <a:lnTo>
                  <a:pt x="302278" y="288905"/>
                </a:lnTo>
                <a:lnTo>
                  <a:pt x="303028" y="281185"/>
                </a:lnTo>
                <a:lnTo>
                  <a:pt x="302575" y="274135"/>
                </a:lnTo>
                <a:lnTo>
                  <a:pt x="301321" y="267529"/>
                </a:lnTo>
                <a:lnTo>
                  <a:pt x="297387" y="256062"/>
                </a:lnTo>
                <a:lnTo>
                  <a:pt x="292464" y="247790"/>
                </a:lnTo>
                <a:lnTo>
                  <a:pt x="288865" y="245203"/>
                </a:lnTo>
                <a:lnTo>
                  <a:pt x="279786" y="242329"/>
                </a:lnTo>
                <a:lnTo>
                  <a:pt x="274698" y="240610"/>
                </a:lnTo>
                <a:lnTo>
                  <a:pt x="269401" y="238512"/>
                </a:lnTo>
                <a:lnTo>
                  <a:pt x="263965" y="236161"/>
                </a:lnTo>
                <a:lnTo>
                  <a:pt x="258435" y="235545"/>
                </a:lnTo>
                <a:lnTo>
                  <a:pt x="252845" y="236088"/>
                </a:lnTo>
                <a:lnTo>
                  <a:pt x="247212" y="237402"/>
                </a:lnTo>
                <a:lnTo>
                  <a:pt x="240600" y="238278"/>
                </a:lnTo>
                <a:lnTo>
                  <a:pt x="233333" y="238862"/>
                </a:lnTo>
                <a:lnTo>
                  <a:pt x="225632" y="239251"/>
                </a:lnTo>
                <a:lnTo>
                  <a:pt x="217641" y="240463"/>
                </a:lnTo>
                <a:lnTo>
                  <a:pt x="209455" y="242223"/>
                </a:lnTo>
                <a:lnTo>
                  <a:pt x="201140" y="244350"/>
                </a:lnTo>
                <a:lnTo>
                  <a:pt x="192740" y="247672"/>
                </a:lnTo>
                <a:lnTo>
                  <a:pt x="184283" y="251792"/>
                </a:lnTo>
                <a:lnTo>
                  <a:pt x="175787" y="256444"/>
                </a:lnTo>
                <a:lnTo>
                  <a:pt x="167265" y="260497"/>
                </a:lnTo>
                <a:lnTo>
                  <a:pt x="158726" y="264152"/>
                </a:lnTo>
                <a:lnTo>
                  <a:pt x="150177" y="267541"/>
                </a:lnTo>
                <a:lnTo>
                  <a:pt x="141619" y="271706"/>
                </a:lnTo>
                <a:lnTo>
                  <a:pt x="133057" y="276388"/>
                </a:lnTo>
                <a:lnTo>
                  <a:pt x="124491" y="281413"/>
                </a:lnTo>
                <a:lnTo>
                  <a:pt x="116876" y="287621"/>
                </a:lnTo>
                <a:lnTo>
                  <a:pt x="109893" y="294617"/>
                </a:lnTo>
                <a:lnTo>
                  <a:pt x="103334" y="302139"/>
                </a:lnTo>
                <a:lnTo>
                  <a:pt x="96103" y="309058"/>
                </a:lnTo>
                <a:lnTo>
                  <a:pt x="88426" y="315576"/>
                </a:lnTo>
                <a:lnTo>
                  <a:pt x="80449" y="321827"/>
                </a:lnTo>
                <a:lnTo>
                  <a:pt x="73227" y="328851"/>
                </a:lnTo>
                <a:lnTo>
                  <a:pt x="66507" y="336391"/>
                </a:lnTo>
                <a:lnTo>
                  <a:pt x="60122" y="344276"/>
                </a:lnTo>
                <a:lnTo>
                  <a:pt x="53960" y="351437"/>
                </a:lnTo>
                <a:lnTo>
                  <a:pt x="47947" y="358116"/>
                </a:lnTo>
                <a:lnTo>
                  <a:pt x="42034" y="364474"/>
                </a:lnTo>
                <a:lnTo>
                  <a:pt x="39044" y="369665"/>
                </a:lnTo>
                <a:lnTo>
                  <a:pt x="38004" y="374078"/>
                </a:lnTo>
                <a:lnTo>
                  <a:pt x="38262" y="377973"/>
                </a:lnTo>
                <a:lnTo>
                  <a:pt x="41089" y="387380"/>
                </a:lnTo>
                <a:lnTo>
                  <a:pt x="47352" y="40290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55"/>
          <p:cNvSpPr/>
          <p:nvPr/>
        </p:nvSpPr>
        <p:spPr>
          <a:xfrm>
            <a:off x="3220000" y="3669029"/>
            <a:ext cx="1831222" cy="1371374"/>
          </a:xfrm>
          <a:custGeom>
            <a:avLst/>
            <a:gdLst/>
            <a:ahLst/>
            <a:cxnLst/>
            <a:rect l="0" t="0" r="0" b="0"/>
            <a:pathLst>
              <a:path w="1831222" h="1371374">
                <a:moveTo>
                  <a:pt x="1583457" y="111443"/>
                </a:moveTo>
                <a:lnTo>
                  <a:pt x="1564830" y="93769"/>
                </a:lnTo>
                <a:lnTo>
                  <a:pt x="1556764" y="89300"/>
                </a:lnTo>
                <a:lnTo>
                  <a:pt x="1504144" y="68497"/>
                </a:lnTo>
                <a:lnTo>
                  <a:pt x="1457936" y="52583"/>
                </a:lnTo>
                <a:lnTo>
                  <a:pt x="1401747" y="43831"/>
                </a:lnTo>
                <a:lnTo>
                  <a:pt x="1356647" y="39166"/>
                </a:lnTo>
                <a:lnTo>
                  <a:pt x="1305011" y="35735"/>
                </a:lnTo>
                <a:lnTo>
                  <a:pt x="1170014" y="34718"/>
                </a:lnTo>
                <a:lnTo>
                  <a:pt x="1124948" y="35528"/>
                </a:lnTo>
                <a:lnTo>
                  <a:pt x="1086332" y="37021"/>
                </a:lnTo>
                <a:lnTo>
                  <a:pt x="980866" y="43672"/>
                </a:lnTo>
                <a:lnTo>
                  <a:pt x="944557" y="46260"/>
                </a:lnTo>
                <a:lnTo>
                  <a:pt x="911779" y="49890"/>
                </a:lnTo>
                <a:lnTo>
                  <a:pt x="881354" y="54215"/>
                </a:lnTo>
                <a:lnTo>
                  <a:pt x="752726" y="74845"/>
                </a:lnTo>
                <a:lnTo>
                  <a:pt x="721979" y="81329"/>
                </a:lnTo>
                <a:lnTo>
                  <a:pt x="667496" y="96154"/>
                </a:lnTo>
                <a:lnTo>
                  <a:pt x="612185" y="111464"/>
                </a:lnTo>
                <a:lnTo>
                  <a:pt x="571667" y="122033"/>
                </a:lnTo>
                <a:lnTo>
                  <a:pt x="527030" y="135834"/>
                </a:lnTo>
                <a:lnTo>
                  <a:pt x="472901" y="154669"/>
                </a:lnTo>
                <a:lnTo>
                  <a:pt x="423444" y="175739"/>
                </a:lnTo>
                <a:lnTo>
                  <a:pt x="375515" y="199920"/>
                </a:lnTo>
                <a:lnTo>
                  <a:pt x="326876" y="231049"/>
                </a:lnTo>
                <a:lnTo>
                  <a:pt x="275499" y="264151"/>
                </a:lnTo>
                <a:lnTo>
                  <a:pt x="230079" y="302105"/>
                </a:lnTo>
                <a:lnTo>
                  <a:pt x="191539" y="338433"/>
                </a:lnTo>
                <a:lnTo>
                  <a:pt x="172347" y="359013"/>
                </a:lnTo>
                <a:lnTo>
                  <a:pt x="147975" y="393924"/>
                </a:lnTo>
                <a:lnTo>
                  <a:pt x="114718" y="436759"/>
                </a:lnTo>
                <a:lnTo>
                  <a:pt x="90577" y="472628"/>
                </a:lnTo>
                <a:lnTo>
                  <a:pt x="74134" y="505650"/>
                </a:lnTo>
                <a:lnTo>
                  <a:pt x="53364" y="548074"/>
                </a:lnTo>
                <a:lnTo>
                  <a:pt x="39695" y="580223"/>
                </a:lnTo>
                <a:lnTo>
                  <a:pt x="27708" y="619192"/>
                </a:lnTo>
                <a:lnTo>
                  <a:pt x="20511" y="644253"/>
                </a:lnTo>
                <a:lnTo>
                  <a:pt x="14761" y="671437"/>
                </a:lnTo>
                <a:lnTo>
                  <a:pt x="9974" y="700037"/>
                </a:lnTo>
                <a:lnTo>
                  <a:pt x="5831" y="729582"/>
                </a:lnTo>
                <a:lnTo>
                  <a:pt x="3069" y="753088"/>
                </a:lnTo>
                <a:lnTo>
                  <a:pt x="0" y="789366"/>
                </a:lnTo>
                <a:lnTo>
                  <a:pt x="1176" y="825810"/>
                </a:lnTo>
                <a:lnTo>
                  <a:pt x="5826" y="864232"/>
                </a:lnTo>
                <a:lnTo>
                  <a:pt x="14243" y="903533"/>
                </a:lnTo>
                <a:lnTo>
                  <a:pt x="26873" y="943226"/>
                </a:lnTo>
                <a:lnTo>
                  <a:pt x="42012" y="983092"/>
                </a:lnTo>
                <a:lnTo>
                  <a:pt x="58265" y="1023035"/>
                </a:lnTo>
                <a:lnTo>
                  <a:pt x="78930" y="1064804"/>
                </a:lnTo>
                <a:lnTo>
                  <a:pt x="98804" y="1095864"/>
                </a:lnTo>
                <a:lnTo>
                  <a:pt x="123511" y="1130941"/>
                </a:lnTo>
                <a:lnTo>
                  <a:pt x="150367" y="1165581"/>
                </a:lnTo>
                <a:lnTo>
                  <a:pt x="192726" y="1207962"/>
                </a:lnTo>
                <a:lnTo>
                  <a:pt x="238770" y="1247943"/>
                </a:lnTo>
                <a:lnTo>
                  <a:pt x="284284" y="1279716"/>
                </a:lnTo>
                <a:lnTo>
                  <a:pt x="339646" y="1312687"/>
                </a:lnTo>
                <a:lnTo>
                  <a:pt x="395008" y="1335538"/>
                </a:lnTo>
                <a:lnTo>
                  <a:pt x="429107" y="1347369"/>
                </a:lnTo>
                <a:lnTo>
                  <a:pt x="486095" y="1356907"/>
                </a:lnTo>
                <a:lnTo>
                  <a:pt x="534519" y="1365765"/>
                </a:lnTo>
                <a:lnTo>
                  <a:pt x="585966" y="1370448"/>
                </a:lnTo>
                <a:lnTo>
                  <a:pt x="638462" y="1371373"/>
                </a:lnTo>
                <a:lnTo>
                  <a:pt x="689414" y="1368993"/>
                </a:lnTo>
                <a:lnTo>
                  <a:pt x="734619" y="1365679"/>
                </a:lnTo>
                <a:lnTo>
                  <a:pt x="773761" y="1364206"/>
                </a:lnTo>
                <a:lnTo>
                  <a:pt x="820367" y="1358472"/>
                </a:lnTo>
                <a:lnTo>
                  <a:pt x="871879" y="1349573"/>
                </a:lnTo>
                <a:lnTo>
                  <a:pt x="923348" y="1339268"/>
                </a:lnTo>
                <a:lnTo>
                  <a:pt x="964637" y="1328338"/>
                </a:lnTo>
                <a:lnTo>
                  <a:pt x="1014658" y="1314014"/>
                </a:lnTo>
                <a:lnTo>
                  <a:pt x="1049670" y="1304097"/>
                </a:lnTo>
                <a:lnTo>
                  <a:pt x="1096981" y="1286989"/>
                </a:lnTo>
                <a:lnTo>
                  <a:pt x="1149862" y="1265039"/>
                </a:lnTo>
                <a:lnTo>
                  <a:pt x="1257060" y="1221137"/>
                </a:lnTo>
                <a:lnTo>
                  <a:pt x="1303866" y="1201289"/>
                </a:lnTo>
                <a:lnTo>
                  <a:pt x="1341866" y="1180803"/>
                </a:lnTo>
                <a:lnTo>
                  <a:pt x="1388839" y="1148281"/>
                </a:lnTo>
                <a:lnTo>
                  <a:pt x="1435759" y="1114340"/>
                </a:lnTo>
                <a:lnTo>
                  <a:pt x="1487360" y="1080119"/>
                </a:lnTo>
                <a:lnTo>
                  <a:pt x="1540181" y="1042210"/>
                </a:lnTo>
                <a:lnTo>
                  <a:pt x="1581400" y="1004240"/>
                </a:lnTo>
                <a:lnTo>
                  <a:pt x="1617341" y="964391"/>
                </a:lnTo>
                <a:lnTo>
                  <a:pt x="1643344" y="931117"/>
                </a:lnTo>
                <a:lnTo>
                  <a:pt x="1708541" y="844725"/>
                </a:lnTo>
                <a:lnTo>
                  <a:pt x="1732395" y="810408"/>
                </a:lnTo>
                <a:lnTo>
                  <a:pt x="1753474" y="775472"/>
                </a:lnTo>
                <a:lnTo>
                  <a:pt x="1764430" y="754154"/>
                </a:lnTo>
                <a:lnTo>
                  <a:pt x="1775542" y="731370"/>
                </a:lnTo>
                <a:lnTo>
                  <a:pt x="1785809" y="706655"/>
                </a:lnTo>
                <a:lnTo>
                  <a:pt x="1795511" y="680653"/>
                </a:lnTo>
                <a:lnTo>
                  <a:pt x="1804836" y="653794"/>
                </a:lnTo>
                <a:lnTo>
                  <a:pt x="1817738" y="611251"/>
                </a:lnTo>
                <a:lnTo>
                  <a:pt x="1825695" y="576468"/>
                </a:lnTo>
                <a:lnTo>
                  <a:pt x="1829230" y="545133"/>
                </a:lnTo>
                <a:lnTo>
                  <a:pt x="1830174" y="524395"/>
                </a:lnTo>
                <a:lnTo>
                  <a:pt x="1831221" y="473412"/>
                </a:lnTo>
                <a:lnTo>
                  <a:pt x="1829147" y="431068"/>
                </a:lnTo>
                <a:lnTo>
                  <a:pt x="1825050" y="397326"/>
                </a:lnTo>
                <a:lnTo>
                  <a:pt x="1817389" y="355958"/>
                </a:lnTo>
                <a:lnTo>
                  <a:pt x="1811887" y="328066"/>
                </a:lnTo>
                <a:lnTo>
                  <a:pt x="1801186" y="302335"/>
                </a:lnTo>
                <a:lnTo>
                  <a:pt x="1781637" y="266429"/>
                </a:lnTo>
                <a:lnTo>
                  <a:pt x="1761240" y="231660"/>
                </a:lnTo>
                <a:lnTo>
                  <a:pt x="1729478" y="189608"/>
                </a:lnTo>
                <a:lnTo>
                  <a:pt x="1701696" y="157613"/>
                </a:lnTo>
                <a:lnTo>
                  <a:pt x="1665587" y="123536"/>
                </a:lnTo>
                <a:lnTo>
                  <a:pt x="1624763" y="86421"/>
                </a:lnTo>
                <a:lnTo>
                  <a:pt x="1591569" y="62754"/>
                </a:lnTo>
                <a:lnTo>
                  <a:pt x="1568965" y="50751"/>
                </a:lnTo>
                <a:lnTo>
                  <a:pt x="1513249" y="30204"/>
                </a:lnTo>
                <a:lnTo>
                  <a:pt x="1474149" y="17235"/>
                </a:lnTo>
                <a:lnTo>
                  <a:pt x="1418461" y="5530"/>
                </a:lnTo>
                <a:lnTo>
                  <a:pt x="1369572" y="1093"/>
                </a:lnTo>
                <a:lnTo>
                  <a:pt x="1334854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56"/>
          <p:cNvSpPr/>
          <p:nvPr/>
        </p:nvSpPr>
        <p:spPr>
          <a:xfrm>
            <a:off x="5566409" y="3891915"/>
            <a:ext cx="317184" cy="411073"/>
          </a:xfrm>
          <a:custGeom>
            <a:avLst/>
            <a:gdLst/>
            <a:ahLst/>
            <a:cxnLst/>
            <a:rect l="0" t="0" r="0" b="0"/>
            <a:pathLst>
              <a:path w="317184" h="411073">
                <a:moveTo>
                  <a:pt x="317183" y="0"/>
                </a:moveTo>
                <a:lnTo>
                  <a:pt x="312632" y="0"/>
                </a:lnTo>
                <a:lnTo>
                  <a:pt x="311291" y="952"/>
                </a:lnTo>
                <a:lnTo>
                  <a:pt x="310398" y="2539"/>
                </a:lnTo>
                <a:lnTo>
                  <a:pt x="309802" y="4551"/>
                </a:lnTo>
                <a:lnTo>
                  <a:pt x="306548" y="6843"/>
                </a:lnTo>
                <a:lnTo>
                  <a:pt x="301520" y="9325"/>
                </a:lnTo>
                <a:lnTo>
                  <a:pt x="295311" y="11931"/>
                </a:lnTo>
                <a:lnTo>
                  <a:pt x="287362" y="15574"/>
                </a:lnTo>
                <a:lnTo>
                  <a:pt x="268369" y="24702"/>
                </a:lnTo>
                <a:lnTo>
                  <a:pt x="259875" y="27898"/>
                </a:lnTo>
                <a:lnTo>
                  <a:pt x="252308" y="30028"/>
                </a:lnTo>
                <a:lnTo>
                  <a:pt x="245358" y="31449"/>
                </a:lnTo>
                <a:lnTo>
                  <a:pt x="238820" y="33348"/>
                </a:lnTo>
                <a:lnTo>
                  <a:pt x="232556" y="35567"/>
                </a:lnTo>
                <a:lnTo>
                  <a:pt x="226475" y="37999"/>
                </a:lnTo>
                <a:lnTo>
                  <a:pt x="219564" y="39620"/>
                </a:lnTo>
                <a:lnTo>
                  <a:pt x="212098" y="40701"/>
                </a:lnTo>
                <a:lnTo>
                  <a:pt x="204264" y="41422"/>
                </a:lnTo>
                <a:lnTo>
                  <a:pt x="194279" y="42854"/>
                </a:lnTo>
                <a:lnTo>
                  <a:pt x="170484" y="46986"/>
                </a:lnTo>
                <a:lnTo>
                  <a:pt x="157471" y="48469"/>
                </a:lnTo>
                <a:lnTo>
                  <a:pt x="144033" y="49457"/>
                </a:lnTo>
                <a:lnTo>
                  <a:pt x="119261" y="50556"/>
                </a:lnTo>
                <a:lnTo>
                  <a:pt x="101900" y="51044"/>
                </a:lnTo>
                <a:lnTo>
                  <a:pt x="72315" y="51319"/>
                </a:lnTo>
                <a:lnTo>
                  <a:pt x="64403" y="50405"/>
                </a:lnTo>
                <a:lnTo>
                  <a:pt x="58175" y="48843"/>
                </a:lnTo>
                <a:lnTo>
                  <a:pt x="48716" y="45520"/>
                </a:lnTo>
                <a:lnTo>
                  <a:pt x="41337" y="44043"/>
                </a:lnTo>
                <a:lnTo>
                  <a:pt x="38988" y="44602"/>
                </a:lnTo>
                <a:lnTo>
                  <a:pt x="37422" y="45927"/>
                </a:lnTo>
                <a:lnTo>
                  <a:pt x="36379" y="47763"/>
                </a:lnTo>
                <a:lnTo>
                  <a:pt x="35219" y="59963"/>
                </a:lnTo>
                <a:lnTo>
                  <a:pt x="34909" y="68550"/>
                </a:lnTo>
                <a:lnTo>
                  <a:pt x="35656" y="81895"/>
                </a:lnTo>
                <a:lnTo>
                  <a:pt x="37105" y="98411"/>
                </a:lnTo>
                <a:lnTo>
                  <a:pt x="40304" y="131368"/>
                </a:lnTo>
                <a:lnTo>
                  <a:pt x="41157" y="142824"/>
                </a:lnTo>
                <a:lnTo>
                  <a:pt x="41725" y="152366"/>
                </a:lnTo>
                <a:lnTo>
                  <a:pt x="42357" y="188368"/>
                </a:lnTo>
                <a:lnTo>
                  <a:pt x="42763" y="248134"/>
                </a:lnTo>
                <a:lnTo>
                  <a:pt x="44701" y="254005"/>
                </a:lnTo>
                <a:lnTo>
                  <a:pt x="47899" y="257919"/>
                </a:lnTo>
                <a:lnTo>
                  <a:pt x="51935" y="260528"/>
                </a:lnTo>
                <a:lnTo>
                  <a:pt x="55578" y="261315"/>
                </a:lnTo>
                <a:lnTo>
                  <a:pt x="58960" y="260888"/>
                </a:lnTo>
                <a:lnTo>
                  <a:pt x="62167" y="259650"/>
                </a:lnTo>
                <a:lnTo>
                  <a:pt x="98536" y="244256"/>
                </a:lnTo>
                <a:lnTo>
                  <a:pt x="111411" y="239990"/>
                </a:lnTo>
                <a:lnTo>
                  <a:pt x="122852" y="237145"/>
                </a:lnTo>
                <a:lnTo>
                  <a:pt x="133336" y="235249"/>
                </a:lnTo>
                <a:lnTo>
                  <a:pt x="143183" y="233985"/>
                </a:lnTo>
                <a:lnTo>
                  <a:pt x="152606" y="233143"/>
                </a:lnTo>
                <a:lnTo>
                  <a:pt x="161745" y="232581"/>
                </a:lnTo>
                <a:lnTo>
                  <a:pt x="172600" y="233159"/>
                </a:lnTo>
                <a:lnTo>
                  <a:pt x="184600" y="234497"/>
                </a:lnTo>
                <a:lnTo>
                  <a:pt x="197362" y="236341"/>
                </a:lnTo>
                <a:lnTo>
                  <a:pt x="206822" y="238523"/>
                </a:lnTo>
                <a:lnTo>
                  <a:pt x="214082" y="240930"/>
                </a:lnTo>
                <a:lnTo>
                  <a:pt x="219874" y="243487"/>
                </a:lnTo>
                <a:lnTo>
                  <a:pt x="231389" y="248869"/>
                </a:lnTo>
                <a:lnTo>
                  <a:pt x="237128" y="251637"/>
                </a:lnTo>
                <a:lnTo>
                  <a:pt x="246043" y="257254"/>
                </a:lnTo>
                <a:lnTo>
                  <a:pt x="253180" y="262925"/>
                </a:lnTo>
                <a:lnTo>
                  <a:pt x="259528" y="268620"/>
                </a:lnTo>
                <a:lnTo>
                  <a:pt x="261601" y="272425"/>
                </a:lnTo>
                <a:lnTo>
                  <a:pt x="263905" y="281732"/>
                </a:lnTo>
                <a:lnTo>
                  <a:pt x="264929" y="292219"/>
                </a:lnTo>
                <a:lnTo>
                  <a:pt x="265202" y="297683"/>
                </a:lnTo>
                <a:lnTo>
                  <a:pt x="264431" y="302277"/>
                </a:lnTo>
                <a:lnTo>
                  <a:pt x="258797" y="314248"/>
                </a:lnTo>
                <a:lnTo>
                  <a:pt x="253768" y="324133"/>
                </a:lnTo>
                <a:lnTo>
                  <a:pt x="245819" y="334877"/>
                </a:lnTo>
                <a:lnTo>
                  <a:pt x="241032" y="340408"/>
                </a:lnTo>
                <a:lnTo>
                  <a:pt x="234983" y="346001"/>
                </a:lnTo>
                <a:lnTo>
                  <a:pt x="228093" y="351635"/>
                </a:lnTo>
                <a:lnTo>
                  <a:pt x="220642" y="357296"/>
                </a:lnTo>
                <a:lnTo>
                  <a:pt x="213770" y="362022"/>
                </a:lnTo>
                <a:lnTo>
                  <a:pt x="207283" y="366125"/>
                </a:lnTo>
                <a:lnTo>
                  <a:pt x="201054" y="369814"/>
                </a:lnTo>
                <a:lnTo>
                  <a:pt x="186513" y="378991"/>
                </a:lnTo>
                <a:lnTo>
                  <a:pt x="178634" y="384106"/>
                </a:lnTo>
                <a:lnTo>
                  <a:pt x="171477" y="388468"/>
                </a:lnTo>
                <a:lnTo>
                  <a:pt x="164801" y="392328"/>
                </a:lnTo>
                <a:lnTo>
                  <a:pt x="158445" y="395855"/>
                </a:lnTo>
                <a:lnTo>
                  <a:pt x="151350" y="398206"/>
                </a:lnTo>
                <a:lnTo>
                  <a:pt x="143763" y="399773"/>
                </a:lnTo>
                <a:lnTo>
                  <a:pt x="135847" y="400817"/>
                </a:lnTo>
                <a:lnTo>
                  <a:pt x="97401" y="406839"/>
                </a:lnTo>
                <a:lnTo>
                  <a:pt x="84937" y="408386"/>
                </a:lnTo>
                <a:lnTo>
                  <a:pt x="73770" y="409417"/>
                </a:lnTo>
                <a:lnTo>
                  <a:pt x="55647" y="410563"/>
                </a:lnTo>
                <a:lnTo>
                  <a:pt x="44417" y="411072"/>
                </a:lnTo>
                <a:lnTo>
                  <a:pt x="40089" y="410256"/>
                </a:lnTo>
                <a:lnTo>
                  <a:pt x="32740" y="406808"/>
                </a:lnTo>
                <a:lnTo>
                  <a:pt x="23759" y="404641"/>
                </a:lnTo>
                <a:lnTo>
                  <a:pt x="18697" y="404063"/>
                </a:lnTo>
                <a:lnTo>
                  <a:pt x="14370" y="402725"/>
                </a:lnTo>
                <a:lnTo>
                  <a:pt x="10533" y="400881"/>
                </a:lnTo>
                <a:lnTo>
                  <a:pt x="0" y="39433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57"/>
          <p:cNvSpPr/>
          <p:nvPr/>
        </p:nvSpPr>
        <p:spPr>
          <a:xfrm>
            <a:off x="5360670" y="4398039"/>
            <a:ext cx="780098" cy="25372"/>
          </a:xfrm>
          <a:custGeom>
            <a:avLst/>
            <a:gdLst/>
            <a:ahLst/>
            <a:cxnLst/>
            <a:rect l="0" t="0" r="0" b="0"/>
            <a:pathLst>
              <a:path w="780098" h="25372">
                <a:moveTo>
                  <a:pt x="0" y="8226"/>
                </a:moveTo>
                <a:lnTo>
                  <a:pt x="72589" y="8226"/>
                </a:lnTo>
                <a:lnTo>
                  <a:pt x="83635" y="7273"/>
                </a:lnTo>
                <a:lnTo>
                  <a:pt x="113688" y="3675"/>
                </a:lnTo>
                <a:lnTo>
                  <a:pt x="131990" y="3287"/>
                </a:lnTo>
                <a:lnTo>
                  <a:pt x="151810" y="3981"/>
                </a:lnTo>
                <a:lnTo>
                  <a:pt x="172644" y="5396"/>
                </a:lnTo>
                <a:lnTo>
                  <a:pt x="205953" y="6968"/>
                </a:lnTo>
                <a:lnTo>
                  <a:pt x="234410" y="7667"/>
                </a:lnTo>
                <a:lnTo>
                  <a:pt x="262932" y="7977"/>
                </a:lnTo>
                <a:lnTo>
                  <a:pt x="489467" y="823"/>
                </a:lnTo>
                <a:lnTo>
                  <a:pt x="578097" y="0"/>
                </a:lnTo>
                <a:lnTo>
                  <a:pt x="600663" y="837"/>
                </a:lnTo>
                <a:lnTo>
                  <a:pt x="619517" y="2347"/>
                </a:lnTo>
                <a:lnTo>
                  <a:pt x="711220" y="13343"/>
                </a:lnTo>
                <a:lnTo>
                  <a:pt x="723701" y="14495"/>
                </a:lnTo>
                <a:lnTo>
                  <a:pt x="741697" y="15774"/>
                </a:lnTo>
                <a:lnTo>
                  <a:pt x="752871" y="16343"/>
                </a:lnTo>
                <a:lnTo>
                  <a:pt x="757184" y="17448"/>
                </a:lnTo>
                <a:lnTo>
                  <a:pt x="761011" y="19136"/>
                </a:lnTo>
                <a:lnTo>
                  <a:pt x="764516" y="21214"/>
                </a:lnTo>
                <a:lnTo>
                  <a:pt x="767804" y="22600"/>
                </a:lnTo>
                <a:lnTo>
                  <a:pt x="770949" y="23524"/>
                </a:lnTo>
                <a:lnTo>
                  <a:pt x="780097" y="2537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58"/>
          <p:cNvSpPr/>
          <p:nvPr/>
        </p:nvSpPr>
        <p:spPr>
          <a:xfrm>
            <a:off x="5413489" y="4518314"/>
            <a:ext cx="332944" cy="444565"/>
          </a:xfrm>
          <a:custGeom>
            <a:avLst/>
            <a:gdLst/>
            <a:ahLst/>
            <a:cxnLst/>
            <a:rect l="0" t="0" r="0" b="0"/>
            <a:pathLst>
              <a:path w="332944" h="444565">
                <a:moveTo>
                  <a:pt x="58623" y="85118"/>
                </a:moveTo>
                <a:lnTo>
                  <a:pt x="44970" y="76017"/>
                </a:lnTo>
                <a:lnTo>
                  <a:pt x="35728" y="69008"/>
                </a:lnTo>
                <a:lnTo>
                  <a:pt x="31930" y="65805"/>
                </a:lnTo>
                <a:lnTo>
                  <a:pt x="29397" y="62718"/>
                </a:lnTo>
                <a:lnTo>
                  <a:pt x="27709" y="59707"/>
                </a:lnTo>
                <a:lnTo>
                  <a:pt x="26584" y="56747"/>
                </a:lnTo>
                <a:lnTo>
                  <a:pt x="26786" y="53822"/>
                </a:lnTo>
                <a:lnTo>
                  <a:pt x="27874" y="50919"/>
                </a:lnTo>
                <a:lnTo>
                  <a:pt x="31622" y="45153"/>
                </a:lnTo>
                <a:lnTo>
                  <a:pt x="41789" y="33691"/>
                </a:lnTo>
                <a:lnTo>
                  <a:pt x="44543" y="30831"/>
                </a:lnTo>
                <a:lnTo>
                  <a:pt x="50189" y="27019"/>
                </a:lnTo>
                <a:lnTo>
                  <a:pt x="57763" y="22573"/>
                </a:lnTo>
                <a:lnTo>
                  <a:pt x="74433" y="13505"/>
                </a:lnTo>
                <a:lnTo>
                  <a:pt x="88193" y="6300"/>
                </a:lnTo>
                <a:lnTo>
                  <a:pt x="95481" y="3998"/>
                </a:lnTo>
                <a:lnTo>
                  <a:pt x="103197" y="2463"/>
                </a:lnTo>
                <a:lnTo>
                  <a:pt x="111199" y="1440"/>
                </a:lnTo>
                <a:lnTo>
                  <a:pt x="118439" y="758"/>
                </a:lnTo>
                <a:lnTo>
                  <a:pt x="125170" y="303"/>
                </a:lnTo>
                <a:lnTo>
                  <a:pt x="131563" y="0"/>
                </a:lnTo>
                <a:lnTo>
                  <a:pt x="138682" y="750"/>
                </a:lnTo>
                <a:lnTo>
                  <a:pt x="146285" y="2203"/>
                </a:lnTo>
                <a:lnTo>
                  <a:pt x="154213" y="4123"/>
                </a:lnTo>
                <a:lnTo>
                  <a:pt x="162354" y="6357"/>
                </a:lnTo>
                <a:lnTo>
                  <a:pt x="179020" y="11378"/>
                </a:lnTo>
                <a:lnTo>
                  <a:pt x="186513" y="15003"/>
                </a:lnTo>
                <a:lnTo>
                  <a:pt x="193413" y="19325"/>
                </a:lnTo>
                <a:lnTo>
                  <a:pt x="199918" y="24111"/>
                </a:lnTo>
                <a:lnTo>
                  <a:pt x="206160" y="29207"/>
                </a:lnTo>
                <a:lnTo>
                  <a:pt x="212226" y="34509"/>
                </a:lnTo>
                <a:lnTo>
                  <a:pt x="218175" y="39949"/>
                </a:lnTo>
                <a:lnTo>
                  <a:pt x="229865" y="51073"/>
                </a:lnTo>
                <a:lnTo>
                  <a:pt x="235649" y="56706"/>
                </a:lnTo>
                <a:lnTo>
                  <a:pt x="241411" y="63319"/>
                </a:lnTo>
                <a:lnTo>
                  <a:pt x="247156" y="70586"/>
                </a:lnTo>
                <a:lnTo>
                  <a:pt x="252893" y="78287"/>
                </a:lnTo>
                <a:lnTo>
                  <a:pt x="257668" y="86279"/>
                </a:lnTo>
                <a:lnTo>
                  <a:pt x="261805" y="94465"/>
                </a:lnTo>
                <a:lnTo>
                  <a:pt x="265515" y="102779"/>
                </a:lnTo>
                <a:lnTo>
                  <a:pt x="267989" y="112132"/>
                </a:lnTo>
                <a:lnTo>
                  <a:pt x="269638" y="122177"/>
                </a:lnTo>
                <a:lnTo>
                  <a:pt x="270737" y="132685"/>
                </a:lnTo>
                <a:lnTo>
                  <a:pt x="271470" y="143499"/>
                </a:lnTo>
                <a:lnTo>
                  <a:pt x="271959" y="154518"/>
                </a:lnTo>
                <a:lnTo>
                  <a:pt x="272284" y="165675"/>
                </a:lnTo>
                <a:lnTo>
                  <a:pt x="271549" y="176923"/>
                </a:lnTo>
                <a:lnTo>
                  <a:pt x="270106" y="188232"/>
                </a:lnTo>
                <a:lnTo>
                  <a:pt x="268192" y="199580"/>
                </a:lnTo>
                <a:lnTo>
                  <a:pt x="265963" y="210956"/>
                </a:lnTo>
                <a:lnTo>
                  <a:pt x="260946" y="233756"/>
                </a:lnTo>
                <a:lnTo>
                  <a:pt x="257323" y="245170"/>
                </a:lnTo>
                <a:lnTo>
                  <a:pt x="253002" y="256589"/>
                </a:lnTo>
                <a:lnTo>
                  <a:pt x="248217" y="268013"/>
                </a:lnTo>
                <a:lnTo>
                  <a:pt x="244074" y="279438"/>
                </a:lnTo>
                <a:lnTo>
                  <a:pt x="240360" y="290864"/>
                </a:lnTo>
                <a:lnTo>
                  <a:pt x="236930" y="302293"/>
                </a:lnTo>
                <a:lnTo>
                  <a:pt x="229882" y="315626"/>
                </a:lnTo>
                <a:lnTo>
                  <a:pt x="220421" y="330230"/>
                </a:lnTo>
                <a:lnTo>
                  <a:pt x="191971" y="370469"/>
                </a:lnTo>
                <a:lnTo>
                  <a:pt x="184669" y="381080"/>
                </a:lnTo>
                <a:lnTo>
                  <a:pt x="175039" y="391011"/>
                </a:lnTo>
                <a:lnTo>
                  <a:pt x="163856" y="400489"/>
                </a:lnTo>
                <a:lnTo>
                  <a:pt x="151639" y="409665"/>
                </a:lnTo>
                <a:lnTo>
                  <a:pt x="141588" y="416735"/>
                </a:lnTo>
                <a:lnTo>
                  <a:pt x="132983" y="422401"/>
                </a:lnTo>
                <a:lnTo>
                  <a:pt x="125341" y="427131"/>
                </a:lnTo>
                <a:lnTo>
                  <a:pt x="119294" y="431237"/>
                </a:lnTo>
                <a:lnTo>
                  <a:pt x="110035" y="438339"/>
                </a:lnTo>
                <a:lnTo>
                  <a:pt x="105281" y="440614"/>
                </a:lnTo>
                <a:lnTo>
                  <a:pt x="94917" y="443141"/>
                </a:lnTo>
                <a:lnTo>
                  <a:pt x="89487" y="443815"/>
                </a:lnTo>
                <a:lnTo>
                  <a:pt x="83961" y="444265"/>
                </a:lnTo>
                <a:lnTo>
                  <a:pt x="78373" y="444564"/>
                </a:lnTo>
                <a:lnTo>
                  <a:pt x="72742" y="443811"/>
                </a:lnTo>
                <a:lnTo>
                  <a:pt x="67083" y="442357"/>
                </a:lnTo>
                <a:lnTo>
                  <a:pt x="61406" y="440435"/>
                </a:lnTo>
                <a:lnTo>
                  <a:pt x="55716" y="438201"/>
                </a:lnTo>
                <a:lnTo>
                  <a:pt x="50018" y="435759"/>
                </a:lnTo>
                <a:lnTo>
                  <a:pt x="38606" y="430506"/>
                </a:lnTo>
                <a:lnTo>
                  <a:pt x="27184" y="424997"/>
                </a:lnTo>
                <a:lnTo>
                  <a:pt x="22424" y="421241"/>
                </a:lnTo>
                <a:lnTo>
                  <a:pt x="14594" y="411988"/>
                </a:lnTo>
                <a:lnTo>
                  <a:pt x="10479" y="404066"/>
                </a:lnTo>
                <a:lnTo>
                  <a:pt x="3287" y="382118"/>
                </a:lnTo>
                <a:lnTo>
                  <a:pt x="692" y="369200"/>
                </a:lnTo>
                <a:lnTo>
                  <a:pt x="0" y="363089"/>
                </a:lnTo>
                <a:lnTo>
                  <a:pt x="1771" y="351218"/>
                </a:lnTo>
                <a:lnTo>
                  <a:pt x="4780" y="338640"/>
                </a:lnTo>
                <a:lnTo>
                  <a:pt x="5583" y="331285"/>
                </a:lnTo>
                <a:lnTo>
                  <a:pt x="6118" y="323524"/>
                </a:lnTo>
                <a:lnTo>
                  <a:pt x="9253" y="309821"/>
                </a:lnTo>
                <a:lnTo>
                  <a:pt x="11422" y="303500"/>
                </a:lnTo>
                <a:lnTo>
                  <a:pt x="18912" y="291397"/>
                </a:lnTo>
                <a:lnTo>
                  <a:pt x="28591" y="279668"/>
                </a:lnTo>
                <a:lnTo>
                  <a:pt x="33840" y="273873"/>
                </a:lnTo>
                <a:lnTo>
                  <a:pt x="44751" y="262354"/>
                </a:lnTo>
                <a:lnTo>
                  <a:pt x="55950" y="250885"/>
                </a:lnTo>
                <a:lnTo>
                  <a:pt x="62556" y="245159"/>
                </a:lnTo>
                <a:lnTo>
                  <a:pt x="69817" y="239437"/>
                </a:lnTo>
                <a:lnTo>
                  <a:pt x="77516" y="233717"/>
                </a:lnTo>
                <a:lnTo>
                  <a:pt x="84554" y="228952"/>
                </a:lnTo>
                <a:lnTo>
                  <a:pt x="91150" y="224822"/>
                </a:lnTo>
                <a:lnTo>
                  <a:pt x="97452" y="221116"/>
                </a:lnTo>
                <a:lnTo>
                  <a:pt x="104512" y="218646"/>
                </a:lnTo>
                <a:lnTo>
                  <a:pt x="112076" y="216999"/>
                </a:lnTo>
                <a:lnTo>
                  <a:pt x="119976" y="215902"/>
                </a:lnTo>
                <a:lnTo>
                  <a:pt x="128100" y="215169"/>
                </a:lnTo>
                <a:lnTo>
                  <a:pt x="136374" y="214681"/>
                </a:lnTo>
                <a:lnTo>
                  <a:pt x="153186" y="214139"/>
                </a:lnTo>
                <a:lnTo>
                  <a:pt x="170184" y="213899"/>
                </a:lnTo>
                <a:lnTo>
                  <a:pt x="178717" y="215739"/>
                </a:lnTo>
                <a:lnTo>
                  <a:pt x="187263" y="218872"/>
                </a:lnTo>
                <a:lnTo>
                  <a:pt x="210403" y="229841"/>
                </a:lnTo>
                <a:lnTo>
                  <a:pt x="216960" y="233035"/>
                </a:lnTo>
                <a:lnTo>
                  <a:pt x="224188" y="237070"/>
                </a:lnTo>
                <a:lnTo>
                  <a:pt x="231865" y="241664"/>
                </a:lnTo>
                <a:lnTo>
                  <a:pt x="239840" y="246632"/>
                </a:lnTo>
                <a:lnTo>
                  <a:pt x="247062" y="251849"/>
                </a:lnTo>
                <a:lnTo>
                  <a:pt x="253781" y="257232"/>
                </a:lnTo>
                <a:lnTo>
                  <a:pt x="260166" y="262726"/>
                </a:lnTo>
                <a:lnTo>
                  <a:pt x="266328" y="269246"/>
                </a:lnTo>
                <a:lnTo>
                  <a:pt x="272340" y="276450"/>
                </a:lnTo>
                <a:lnTo>
                  <a:pt x="278253" y="284110"/>
                </a:lnTo>
                <a:lnTo>
                  <a:pt x="287364" y="297702"/>
                </a:lnTo>
                <a:lnTo>
                  <a:pt x="294588" y="310092"/>
                </a:lnTo>
                <a:lnTo>
                  <a:pt x="300974" y="321949"/>
                </a:lnTo>
                <a:lnTo>
                  <a:pt x="304010" y="328730"/>
                </a:lnTo>
                <a:lnTo>
                  <a:pt x="306987" y="336109"/>
                </a:lnTo>
                <a:lnTo>
                  <a:pt x="309924" y="343885"/>
                </a:lnTo>
                <a:lnTo>
                  <a:pt x="313188" y="357606"/>
                </a:lnTo>
                <a:lnTo>
                  <a:pt x="314058" y="363932"/>
                </a:lnTo>
                <a:lnTo>
                  <a:pt x="315590" y="371959"/>
                </a:lnTo>
                <a:lnTo>
                  <a:pt x="319833" y="391038"/>
                </a:lnTo>
                <a:lnTo>
                  <a:pt x="321346" y="400507"/>
                </a:lnTo>
                <a:lnTo>
                  <a:pt x="322354" y="409677"/>
                </a:lnTo>
                <a:lnTo>
                  <a:pt x="323026" y="418649"/>
                </a:lnTo>
                <a:lnTo>
                  <a:pt x="324427" y="424629"/>
                </a:lnTo>
                <a:lnTo>
                  <a:pt x="326313" y="428616"/>
                </a:lnTo>
                <a:lnTo>
                  <a:pt x="332943" y="4365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59"/>
          <p:cNvSpPr/>
          <p:nvPr/>
        </p:nvSpPr>
        <p:spPr>
          <a:xfrm>
            <a:off x="5806440" y="4483691"/>
            <a:ext cx="273797" cy="376917"/>
          </a:xfrm>
          <a:custGeom>
            <a:avLst/>
            <a:gdLst/>
            <a:ahLst/>
            <a:cxnLst/>
            <a:rect l="0" t="0" r="0" b="0"/>
            <a:pathLst>
              <a:path w="273797" h="376917">
                <a:moveTo>
                  <a:pt x="0" y="42588"/>
                </a:moveTo>
                <a:lnTo>
                  <a:pt x="19312" y="42588"/>
                </a:lnTo>
                <a:lnTo>
                  <a:pt x="23352" y="41636"/>
                </a:lnTo>
                <a:lnTo>
                  <a:pt x="27951" y="40049"/>
                </a:lnTo>
                <a:lnTo>
                  <a:pt x="32921" y="38038"/>
                </a:lnTo>
                <a:lnTo>
                  <a:pt x="38140" y="36697"/>
                </a:lnTo>
                <a:lnTo>
                  <a:pt x="43524" y="35804"/>
                </a:lnTo>
                <a:lnTo>
                  <a:pt x="49018" y="35207"/>
                </a:lnTo>
                <a:lnTo>
                  <a:pt x="60301" y="32905"/>
                </a:lnTo>
                <a:lnTo>
                  <a:pt x="93158" y="25267"/>
                </a:lnTo>
                <a:lnTo>
                  <a:pt x="109730" y="20563"/>
                </a:lnTo>
                <a:lnTo>
                  <a:pt x="125541" y="15523"/>
                </a:lnTo>
                <a:lnTo>
                  <a:pt x="140843" y="10257"/>
                </a:lnTo>
                <a:lnTo>
                  <a:pt x="152950" y="6747"/>
                </a:lnTo>
                <a:lnTo>
                  <a:pt x="162927" y="4407"/>
                </a:lnTo>
                <a:lnTo>
                  <a:pt x="171483" y="2847"/>
                </a:lnTo>
                <a:lnTo>
                  <a:pt x="181949" y="1806"/>
                </a:lnTo>
                <a:lnTo>
                  <a:pt x="193689" y="1113"/>
                </a:lnTo>
                <a:lnTo>
                  <a:pt x="225347" y="138"/>
                </a:lnTo>
                <a:lnTo>
                  <a:pt x="233098" y="0"/>
                </a:lnTo>
                <a:lnTo>
                  <a:pt x="239219" y="862"/>
                </a:lnTo>
                <a:lnTo>
                  <a:pt x="244251" y="2388"/>
                </a:lnTo>
                <a:lnTo>
                  <a:pt x="252383" y="6624"/>
                </a:lnTo>
                <a:lnTo>
                  <a:pt x="259173" y="11682"/>
                </a:lnTo>
                <a:lnTo>
                  <a:pt x="265365" y="14565"/>
                </a:lnTo>
                <a:lnTo>
                  <a:pt x="268350" y="15333"/>
                </a:lnTo>
                <a:lnTo>
                  <a:pt x="270340" y="17751"/>
                </a:lnTo>
                <a:lnTo>
                  <a:pt x="271666" y="21268"/>
                </a:lnTo>
                <a:lnTo>
                  <a:pt x="273141" y="31207"/>
                </a:lnTo>
                <a:lnTo>
                  <a:pt x="273534" y="37858"/>
                </a:lnTo>
                <a:lnTo>
                  <a:pt x="273796" y="45150"/>
                </a:lnTo>
                <a:lnTo>
                  <a:pt x="273018" y="57631"/>
                </a:lnTo>
                <a:lnTo>
                  <a:pt x="268325" y="106841"/>
                </a:lnTo>
                <a:lnTo>
                  <a:pt x="267465" y="119714"/>
                </a:lnTo>
                <a:lnTo>
                  <a:pt x="266511" y="141636"/>
                </a:lnTo>
                <a:lnTo>
                  <a:pt x="266087" y="160905"/>
                </a:lnTo>
                <a:lnTo>
                  <a:pt x="265021" y="172901"/>
                </a:lnTo>
                <a:lnTo>
                  <a:pt x="263358" y="186614"/>
                </a:lnTo>
                <a:lnTo>
                  <a:pt x="261297" y="201470"/>
                </a:lnTo>
                <a:lnTo>
                  <a:pt x="259923" y="215185"/>
                </a:lnTo>
                <a:lnTo>
                  <a:pt x="259007" y="228138"/>
                </a:lnTo>
                <a:lnTo>
                  <a:pt x="257989" y="250785"/>
                </a:lnTo>
                <a:lnTo>
                  <a:pt x="257537" y="267200"/>
                </a:lnTo>
                <a:lnTo>
                  <a:pt x="257175" y="37691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60"/>
          <p:cNvSpPr/>
          <p:nvPr/>
        </p:nvSpPr>
        <p:spPr>
          <a:xfrm>
            <a:off x="5892165" y="4629150"/>
            <a:ext cx="351473" cy="34291"/>
          </a:xfrm>
          <a:custGeom>
            <a:avLst/>
            <a:gdLst/>
            <a:ahLst/>
            <a:cxnLst/>
            <a:rect l="0" t="0" r="0" b="0"/>
            <a:pathLst>
              <a:path w="351473" h="34291">
                <a:moveTo>
                  <a:pt x="0" y="34290"/>
                </a:moveTo>
                <a:lnTo>
                  <a:pt x="18203" y="29739"/>
                </a:lnTo>
                <a:lnTo>
                  <a:pt x="25470" y="27446"/>
                </a:lnTo>
                <a:lnTo>
                  <a:pt x="32220" y="24965"/>
                </a:lnTo>
                <a:lnTo>
                  <a:pt x="38625" y="22358"/>
                </a:lnTo>
                <a:lnTo>
                  <a:pt x="52420" y="19668"/>
                </a:lnTo>
                <a:lnTo>
                  <a:pt x="71141" y="16922"/>
                </a:lnTo>
                <a:lnTo>
                  <a:pt x="93147" y="14139"/>
                </a:lnTo>
                <a:lnTo>
                  <a:pt x="111628" y="12283"/>
                </a:lnTo>
                <a:lnTo>
                  <a:pt x="127759" y="11046"/>
                </a:lnTo>
                <a:lnTo>
                  <a:pt x="142322" y="10221"/>
                </a:lnTo>
                <a:lnTo>
                  <a:pt x="154889" y="8719"/>
                </a:lnTo>
                <a:lnTo>
                  <a:pt x="166124" y="6765"/>
                </a:lnTo>
                <a:lnTo>
                  <a:pt x="176472" y="4510"/>
                </a:lnTo>
                <a:lnTo>
                  <a:pt x="186228" y="3007"/>
                </a:lnTo>
                <a:lnTo>
                  <a:pt x="195590" y="2004"/>
                </a:lnTo>
                <a:lnTo>
                  <a:pt x="204688" y="1336"/>
                </a:lnTo>
                <a:lnTo>
                  <a:pt x="213611" y="891"/>
                </a:lnTo>
                <a:lnTo>
                  <a:pt x="231146" y="396"/>
                </a:lnTo>
                <a:lnTo>
                  <a:pt x="35147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161"/>
          <p:cNvSpPr/>
          <p:nvPr/>
        </p:nvSpPr>
        <p:spPr>
          <a:xfrm>
            <a:off x="6487301" y="4346781"/>
            <a:ext cx="66699" cy="76540"/>
          </a:xfrm>
          <a:custGeom>
            <a:avLst/>
            <a:gdLst/>
            <a:ahLst/>
            <a:cxnLst/>
            <a:rect l="0" t="0" r="0" b="0"/>
            <a:pathLst>
              <a:path w="66699" h="76540">
                <a:moveTo>
                  <a:pt x="4939" y="33766"/>
                </a:moveTo>
                <a:lnTo>
                  <a:pt x="388" y="47419"/>
                </a:lnTo>
                <a:lnTo>
                  <a:pt x="0" y="53345"/>
                </a:lnTo>
                <a:lnTo>
                  <a:pt x="694" y="59202"/>
                </a:lnTo>
                <a:lnTo>
                  <a:pt x="2109" y="65010"/>
                </a:lnTo>
                <a:lnTo>
                  <a:pt x="4005" y="68883"/>
                </a:lnTo>
                <a:lnTo>
                  <a:pt x="6221" y="71465"/>
                </a:lnTo>
                <a:lnTo>
                  <a:pt x="8651" y="73186"/>
                </a:lnTo>
                <a:lnTo>
                  <a:pt x="11224" y="74334"/>
                </a:lnTo>
                <a:lnTo>
                  <a:pt x="13891" y="75099"/>
                </a:lnTo>
                <a:lnTo>
                  <a:pt x="16622" y="75609"/>
                </a:lnTo>
                <a:lnTo>
                  <a:pt x="19395" y="75949"/>
                </a:lnTo>
                <a:lnTo>
                  <a:pt x="22196" y="76176"/>
                </a:lnTo>
                <a:lnTo>
                  <a:pt x="25016" y="76327"/>
                </a:lnTo>
                <a:lnTo>
                  <a:pt x="30690" y="76495"/>
                </a:lnTo>
                <a:lnTo>
                  <a:pt x="33536" y="76539"/>
                </a:lnTo>
                <a:lnTo>
                  <a:pt x="35434" y="75616"/>
                </a:lnTo>
                <a:lnTo>
                  <a:pt x="36699" y="74049"/>
                </a:lnTo>
                <a:lnTo>
                  <a:pt x="37541" y="72051"/>
                </a:lnTo>
                <a:lnTo>
                  <a:pt x="39057" y="69767"/>
                </a:lnTo>
                <a:lnTo>
                  <a:pt x="41019" y="67292"/>
                </a:lnTo>
                <a:lnTo>
                  <a:pt x="43280" y="64689"/>
                </a:lnTo>
                <a:lnTo>
                  <a:pt x="45739" y="60096"/>
                </a:lnTo>
                <a:lnTo>
                  <a:pt x="48331" y="54177"/>
                </a:lnTo>
                <a:lnTo>
                  <a:pt x="51013" y="47374"/>
                </a:lnTo>
                <a:lnTo>
                  <a:pt x="54705" y="39028"/>
                </a:lnTo>
                <a:lnTo>
                  <a:pt x="63887" y="19595"/>
                </a:lnTo>
                <a:lnTo>
                  <a:pt x="66145" y="12888"/>
                </a:lnTo>
                <a:lnTo>
                  <a:pt x="66698" y="8418"/>
                </a:lnTo>
                <a:lnTo>
                  <a:pt x="66114" y="5437"/>
                </a:lnTo>
                <a:lnTo>
                  <a:pt x="64772" y="3450"/>
                </a:lnTo>
                <a:lnTo>
                  <a:pt x="62925" y="2126"/>
                </a:lnTo>
                <a:lnTo>
                  <a:pt x="60741" y="1243"/>
                </a:lnTo>
                <a:lnTo>
                  <a:pt x="58333" y="654"/>
                </a:lnTo>
                <a:lnTo>
                  <a:pt x="55775" y="261"/>
                </a:lnTo>
                <a:lnTo>
                  <a:pt x="53117" y="0"/>
                </a:lnTo>
                <a:lnTo>
                  <a:pt x="50392" y="778"/>
                </a:lnTo>
                <a:lnTo>
                  <a:pt x="47624" y="2249"/>
                </a:lnTo>
                <a:lnTo>
                  <a:pt x="44825" y="4182"/>
                </a:lnTo>
                <a:lnTo>
                  <a:pt x="41054" y="7376"/>
                </a:lnTo>
                <a:lnTo>
                  <a:pt x="36636" y="11410"/>
                </a:lnTo>
                <a:lnTo>
                  <a:pt x="23855" y="23650"/>
                </a:lnTo>
                <a:lnTo>
                  <a:pt x="11004" y="36319"/>
                </a:lnTo>
                <a:lnTo>
                  <a:pt x="8982" y="39278"/>
                </a:lnTo>
                <a:lnTo>
                  <a:pt x="7634" y="42203"/>
                </a:lnTo>
                <a:lnTo>
                  <a:pt x="13511" y="3376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162"/>
          <p:cNvSpPr/>
          <p:nvPr/>
        </p:nvSpPr>
        <p:spPr>
          <a:xfrm>
            <a:off x="6757987" y="3994934"/>
            <a:ext cx="325197" cy="333665"/>
          </a:xfrm>
          <a:custGeom>
            <a:avLst/>
            <a:gdLst/>
            <a:ahLst/>
            <a:cxnLst/>
            <a:rect l="0" t="0" r="0" b="0"/>
            <a:pathLst>
              <a:path w="325197" h="333665">
                <a:moveTo>
                  <a:pt x="0" y="102720"/>
                </a:moveTo>
                <a:lnTo>
                  <a:pt x="4551" y="93619"/>
                </a:lnTo>
                <a:lnTo>
                  <a:pt x="11865" y="84070"/>
                </a:lnTo>
                <a:lnTo>
                  <a:pt x="16483" y="78858"/>
                </a:lnTo>
                <a:lnTo>
                  <a:pt x="26693" y="67985"/>
                </a:lnTo>
                <a:lnTo>
                  <a:pt x="32083" y="62418"/>
                </a:lnTo>
                <a:lnTo>
                  <a:pt x="38534" y="56802"/>
                </a:lnTo>
                <a:lnTo>
                  <a:pt x="45692" y="51153"/>
                </a:lnTo>
                <a:lnTo>
                  <a:pt x="53322" y="45482"/>
                </a:lnTo>
                <a:lnTo>
                  <a:pt x="62218" y="40749"/>
                </a:lnTo>
                <a:lnTo>
                  <a:pt x="71958" y="36642"/>
                </a:lnTo>
                <a:lnTo>
                  <a:pt x="82262" y="32950"/>
                </a:lnTo>
                <a:lnTo>
                  <a:pt x="92942" y="29537"/>
                </a:lnTo>
                <a:lnTo>
                  <a:pt x="103871" y="26309"/>
                </a:lnTo>
                <a:lnTo>
                  <a:pt x="126175" y="20182"/>
                </a:lnTo>
                <a:lnTo>
                  <a:pt x="148788" y="14284"/>
                </a:lnTo>
                <a:lnTo>
                  <a:pt x="159200" y="11378"/>
                </a:lnTo>
                <a:lnTo>
                  <a:pt x="178388" y="5609"/>
                </a:lnTo>
                <a:lnTo>
                  <a:pt x="188458" y="3690"/>
                </a:lnTo>
                <a:lnTo>
                  <a:pt x="198981" y="2410"/>
                </a:lnTo>
                <a:lnTo>
                  <a:pt x="209807" y="1557"/>
                </a:lnTo>
                <a:lnTo>
                  <a:pt x="219881" y="988"/>
                </a:lnTo>
                <a:lnTo>
                  <a:pt x="238695" y="356"/>
                </a:lnTo>
                <a:lnTo>
                  <a:pt x="260801" y="0"/>
                </a:lnTo>
                <a:lnTo>
                  <a:pt x="267212" y="903"/>
                </a:lnTo>
                <a:lnTo>
                  <a:pt x="273392" y="2457"/>
                </a:lnTo>
                <a:lnTo>
                  <a:pt x="279416" y="4446"/>
                </a:lnTo>
                <a:lnTo>
                  <a:pt x="288650" y="9196"/>
                </a:lnTo>
                <a:lnTo>
                  <a:pt x="295929" y="14482"/>
                </a:lnTo>
                <a:lnTo>
                  <a:pt x="302339" y="20006"/>
                </a:lnTo>
                <a:lnTo>
                  <a:pt x="304429" y="23765"/>
                </a:lnTo>
                <a:lnTo>
                  <a:pt x="306752" y="33022"/>
                </a:lnTo>
                <a:lnTo>
                  <a:pt x="307371" y="39110"/>
                </a:lnTo>
                <a:lnTo>
                  <a:pt x="307784" y="46026"/>
                </a:lnTo>
                <a:lnTo>
                  <a:pt x="308059" y="53494"/>
                </a:lnTo>
                <a:lnTo>
                  <a:pt x="307291" y="60378"/>
                </a:lnTo>
                <a:lnTo>
                  <a:pt x="305826" y="66872"/>
                </a:lnTo>
                <a:lnTo>
                  <a:pt x="303895" y="73107"/>
                </a:lnTo>
                <a:lnTo>
                  <a:pt x="300705" y="80120"/>
                </a:lnTo>
                <a:lnTo>
                  <a:pt x="296673" y="87654"/>
                </a:lnTo>
                <a:lnTo>
                  <a:pt x="292079" y="95534"/>
                </a:lnTo>
                <a:lnTo>
                  <a:pt x="286159" y="103644"/>
                </a:lnTo>
                <a:lnTo>
                  <a:pt x="279356" y="111909"/>
                </a:lnTo>
                <a:lnTo>
                  <a:pt x="271962" y="120276"/>
                </a:lnTo>
                <a:lnTo>
                  <a:pt x="264175" y="127759"/>
                </a:lnTo>
                <a:lnTo>
                  <a:pt x="256127" y="134653"/>
                </a:lnTo>
                <a:lnTo>
                  <a:pt x="247903" y="141154"/>
                </a:lnTo>
                <a:lnTo>
                  <a:pt x="239564" y="148346"/>
                </a:lnTo>
                <a:lnTo>
                  <a:pt x="231147" y="155997"/>
                </a:lnTo>
                <a:lnTo>
                  <a:pt x="215127" y="171166"/>
                </a:lnTo>
                <a:lnTo>
                  <a:pt x="201657" y="184258"/>
                </a:lnTo>
                <a:lnTo>
                  <a:pt x="194445" y="190417"/>
                </a:lnTo>
                <a:lnTo>
                  <a:pt x="186781" y="196427"/>
                </a:lnTo>
                <a:lnTo>
                  <a:pt x="178813" y="202339"/>
                </a:lnTo>
                <a:lnTo>
                  <a:pt x="171596" y="206281"/>
                </a:lnTo>
                <a:lnTo>
                  <a:pt x="164880" y="208908"/>
                </a:lnTo>
                <a:lnTo>
                  <a:pt x="158497" y="210660"/>
                </a:lnTo>
                <a:lnTo>
                  <a:pt x="152338" y="211828"/>
                </a:lnTo>
                <a:lnTo>
                  <a:pt x="146326" y="212606"/>
                </a:lnTo>
                <a:lnTo>
                  <a:pt x="140413" y="213125"/>
                </a:lnTo>
                <a:lnTo>
                  <a:pt x="131304" y="213702"/>
                </a:lnTo>
                <a:lnTo>
                  <a:pt x="124080" y="213958"/>
                </a:lnTo>
                <a:lnTo>
                  <a:pt x="113295" y="214136"/>
                </a:lnTo>
                <a:lnTo>
                  <a:pt x="112678" y="212240"/>
                </a:lnTo>
                <a:lnTo>
                  <a:pt x="111992" y="205053"/>
                </a:lnTo>
                <a:lnTo>
                  <a:pt x="111606" y="194848"/>
                </a:lnTo>
                <a:lnTo>
                  <a:pt x="113456" y="191761"/>
                </a:lnTo>
                <a:lnTo>
                  <a:pt x="120593" y="185792"/>
                </a:lnTo>
                <a:lnTo>
                  <a:pt x="130115" y="179964"/>
                </a:lnTo>
                <a:lnTo>
                  <a:pt x="135320" y="177076"/>
                </a:lnTo>
                <a:lnTo>
                  <a:pt x="146185" y="171327"/>
                </a:lnTo>
                <a:lnTo>
                  <a:pt x="151749" y="168461"/>
                </a:lnTo>
                <a:lnTo>
                  <a:pt x="158316" y="165598"/>
                </a:lnTo>
                <a:lnTo>
                  <a:pt x="165552" y="162736"/>
                </a:lnTo>
                <a:lnTo>
                  <a:pt x="173233" y="159876"/>
                </a:lnTo>
                <a:lnTo>
                  <a:pt x="181211" y="157969"/>
                </a:lnTo>
                <a:lnTo>
                  <a:pt x="189388" y="156698"/>
                </a:lnTo>
                <a:lnTo>
                  <a:pt x="197696" y="155850"/>
                </a:lnTo>
                <a:lnTo>
                  <a:pt x="206092" y="155285"/>
                </a:lnTo>
                <a:lnTo>
                  <a:pt x="214547" y="154909"/>
                </a:lnTo>
                <a:lnTo>
                  <a:pt x="231562" y="154491"/>
                </a:lnTo>
                <a:lnTo>
                  <a:pt x="248649" y="154304"/>
                </a:lnTo>
                <a:lnTo>
                  <a:pt x="257206" y="155207"/>
                </a:lnTo>
                <a:lnTo>
                  <a:pt x="265768" y="156762"/>
                </a:lnTo>
                <a:lnTo>
                  <a:pt x="274334" y="158751"/>
                </a:lnTo>
                <a:lnTo>
                  <a:pt x="281949" y="161982"/>
                </a:lnTo>
                <a:lnTo>
                  <a:pt x="288931" y="166040"/>
                </a:lnTo>
                <a:lnTo>
                  <a:pt x="295490" y="170651"/>
                </a:lnTo>
                <a:lnTo>
                  <a:pt x="305319" y="178315"/>
                </a:lnTo>
                <a:lnTo>
                  <a:pt x="309273" y="181692"/>
                </a:lnTo>
                <a:lnTo>
                  <a:pt x="316208" y="190524"/>
                </a:lnTo>
                <a:lnTo>
                  <a:pt x="319390" y="195546"/>
                </a:lnTo>
                <a:lnTo>
                  <a:pt x="321511" y="200799"/>
                </a:lnTo>
                <a:lnTo>
                  <a:pt x="322927" y="206206"/>
                </a:lnTo>
                <a:lnTo>
                  <a:pt x="323869" y="211716"/>
                </a:lnTo>
                <a:lnTo>
                  <a:pt x="324498" y="217294"/>
                </a:lnTo>
                <a:lnTo>
                  <a:pt x="324917" y="222918"/>
                </a:lnTo>
                <a:lnTo>
                  <a:pt x="325196" y="228572"/>
                </a:lnTo>
                <a:lnTo>
                  <a:pt x="324431" y="235199"/>
                </a:lnTo>
                <a:lnTo>
                  <a:pt x="322967" y="242475"/>
                </a:lnTo>
                <a:lnTo>
                  <a:pt x="321039" y="250183"/>
                </a:lnTo>
                <a:lnTo>
                  <a:pt x="318801" y="256274"/>
                </a:lnTo>
                <a:lnTo>
                  <a:pt x="313774" y="265581"/>
                </a:lnTo>
                <a:lnTo>
                  <a:pt x="305826" y="275433"/>
                </a:lnTo>
                <a:lnTo>
                  <a:pt x="301038" y="280727"/>
                </a:lnTo>
                <a:lnTo>
                  <a:pt x="296895" y="286162"/>
                </a:lnTo>
                <a:lnTo>
                  <a:pt x="293180" y="291690"/>
                </a:lnTo>
                <a:lnTo>
                  <a:pt x="289751" y="297280"/>
                </a:lnTo>
                <a:lnTo>
                  <a:pt x="284607" y="301959"/>
                </a:lnTo>
                <a:lnTo>
                  <a:pt x="278321" y="306032"/>
                </a:lnTo>
                <a:lnTo>
                  <a:pt x="271273" y="309699"/>
                </a:lnTo>
                <a:lnTo>
                  <a:pt x="265621" y="313096"/>
                </a:lnTo>
                <a:lnTo>
                  <a:pt x="256801" y="319411"/>
                </a:lnTo>
                <a:lnTo>
                  <a:pt x="251211" y="322428"/>
                </a:lnTo>
                <a:lnTo>
                  <a:pt x="244626" y="325392"/>
                </a:lnTo>
                <a:lnTo>
                  <a:pt x="237379" y="328321"/>
                </a:lnTo>
                <a:lnTo>
                  <a:pt x="231595" y="330274"/>
                </a:lnTo>
                <a:lnTo>
                  <a:pt x="222629" y="332443"/>
                </a:lnTo>
                <a:lnTo>
                  <a:pt x="212929" y="333407"/>
                </a:lnTo>
                <a:lnTo>
                  <a:pt x="207675" y="333664"/>
                </a:lnTo>
                <a:lnTo>
                  <a:pt x="201315" y="332883"/>
                </a:lnTo>
                <a:lnTo>
                  <a:pt x="194218" y="331410"/>
                </a:lnTo>
                <a:lnTo>
                  <a:pt x="186629" y="329475"/>
                </a:lnTo>
                <a:lnTo>
                  <a:pt x="179664" y="327233"/>
                </a:lnTo>
                <a:lnTo>
                  <a:pt x="173116" y="324786"/>
                </a:lnTo>
                <a:lnTo>
                  <a:pt x="158021" y="318565"/>
                </a:lnTo>
                <a:lnTo>
                  <a:pt x="157735" y="317102"/>
                </a:lnTo>
                <a:lnTo>
                  <a:pt x="158497" y="315174"/>
                </a:lnTo>
                <a:lnTo>
                  <a:pt x="162878" y="30846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163"/>
          <p:cNvSpPr/>
          <p:nvPr/>
        </p:nvSpPr>
        <p:spPr>
          <a:xfrm>
            <a:off x="7267732" y="3995976"/>
            <a:ext cx="216995" cy="367427"/>
          </a:xfrm>
          <a:custGeom>
            <a:avLst/>
            <a:gdLst/>
            <a:ahLst/>
            <a:cxnLst/>
            <a:rect l="0" t="0" r="0" b="0"/>
            <a:pathLst>
              <a:path w="216995" h="367427">
                <a:moveTo>
                  <a:pt x="56040" y="7381"/>
                </a:moveTo>
                <a:lnTo>
                  <a:pt x="48660" y="0"/>
                </a:lnTo>
                <a:lnTo>
                  <a:pt x="47998" y="6958"/>
                </a:lnTo>
                <a:lnTo>
                  <a:pt x="47821" y="12814"/>
                </a:lnTo>
                <a:lnTo>
                  <a:pt x="46750" y="17671"/>
                </a:lnTo>
                <a:lnTo>
                  <a:pt x="43021" y="25607"/>
                </a:lnTo>
                <a:lnTo>
                  <a:pt x="35567" y="39980"/>
                </a:lnTo>
                <a:lnTo>
                  <a:pt x="32866" y="48164"/>
                </a:lnTo>
                <a:lnTo>
                  <a:pt x="30114" y="58382"/>
                </a:lnTo>
                <a:lnTo>
                  <a:pt x="27325" y="69957"/>
                </a:lnTo>
                <a:lnTo>
                  <a:pt x="16007" y="120848"/>
                </a:lnTo>
                <a:lnTo>
                  <a:pt x="13160" y="131603"/>
                </a:lnTo>
                <a:lnTo>
                  <a:pt x="10308" y="141631"/>
                </a:lnTo>
                <a:lnTo>
                  <a:pt x="8407" y="151173"/>
                </a:lnTo>
                <a:lnTo>
                  <a:pt x="7140" y="160393"/>
                </a:lnTo>
                <a:lnTo>
                  <a:pt x="6295" y="169396"/>
                </a:lnTo>
                <a:lnTo>
                  <a:pt x="4779" y="181113"/>
                </a:lnTo>
                <a:lnTo>
                  <a:pt x="556" y="209373"/>
                </a:lnTo>
                <a:lnTo>
                  <a:pt x="0" y="221100"/>
                </a:lnTo>
                <a:lnTo>
                  <a:pt x="583" y="230823"/>
                </a:lnTo>
                <a:lnTo>
                  <a:pt x="1924" y="239210"/>
                </a:lnTo>
                <a:lnTo>
                  <a:pt x="2818" y="247659"/>
                </a:lnTo>
                <a:lnTo>
                  <a:pt x="3414" y="256149"/>
                </a:lnTo>
                <a:lnTo>
                  <a:pt x="3810" y="264666"/>
                </a:lnTo>
                <a:lnTo>
                  <a:pt x="5981" y="273202"/>
                </a:lnTo>
                <a:lnTo>
                  <a:pt x="9333" y="281750"/>
                </a:lnTo>
                <a:lnTo>
                  <a:pt x="13472" y="290306"/>
                </a:lnTo>
                <a:lnTo>
                  <a:pt x="17183" y="296963"/>
                </a:lnTo>
                <a:lnTo>
                  <a:pt x="23848" y="306899"/>
                </a:lnTo>
                <a:lnTo>
                  <a:pt x="27911" y="311835"/>
                </a:lnTo>
                <a:lnTo>
                  <a:pt x="32525" y="317030"/>
                </a:lnTo>
                <a:lnTo>
                  <a:pt x="37506" y="322399"/>
                </a:lnTo>
                <a:lnTo>
                  <a:pt x="41779" y="325978"/>
                </a:lnTo>
                <a:lnTo>
                  <a:pt x="45580" y="328364"/>
                </a:lnTo>
                <a:lnTo>
                  <a:pt x="49067" y="329955"/>
                </a:lnTo>
                <a:lnTo>
                  <a:pt x="63076" y="336744"/>
                </a:lnTo>
                <a:lnTo>
                  <a:pt x="68351" y="337447"/>
                </a:lnTo>
                <a:lnTo>
                  <a:pt x="73772" y="336962"/>
                </a:lnTo>
                <a:lnTo>
                  <a:pt x="79292" y="335687"/>
                </a:lnTo>
                <a:lnTo>
                  <a:pt x="84876" y="334837"/>
                </a:lnTo>
                <a:lnTo>
                  <a:pt x="90504" y="334270"/>
                </a:lnTo>
                <a:lnTo>
                  <a:pt x="96161" y="333892"/>
                </a:lnTo>
                <a:lnTo>
                  <a:pt x="102790" y="332688"/>
                </a:lnTo>
                <a:lnTo>
                  <a:pt x="110067" y="330932"/>
                </a:lnTo>
                <a:lnTo>
                  <a:pt x="117775" y="328809"/>
                </a:lnTo>
                <a:lnTo>
                  <a:pt x="123867" y="326441"/>
                </a:lnTo>
                <a:lnTo>
                  <a:pt x="128880" y="323911"/>
                </a:lnTo>
                <a:lnTo>
                  <a:pt x="133175" y="321271"/>
                </a:lnTo>
                <a:lnTo>
                  <a:pt x="152873" y="308454"/>
                </a:lnTo>
                <a:lnTo>
                  <a:pt x="158695" y="304299"/>
                </a:lnTo>
                <a:lnTo>
                  <a:pt x="163529" y="300576"/>
                </a:lnTo>
                <a:lnTo>
                  <a:pt x="167704" y="297142"/>
                </a:lnTo>
                <a:lnTo>
                  <a:pt x="173346" y="291042"/>
                </a:lnTo>
                <a:lnTo>
                  <a:pt x="179964" y="283166"/>
                </a:lnTo>
                <a:lnTo>
                  <a:pt x="187233" y="274105"/>
                </a:lnTo>
                <a:lnTo>
                  <a:pt x="193032" y="267112"/>
                </a:lnTo>
                <a:lnTo>
                  <a:pt x="197851" y="261498"/>
                </a:lnTo>
                <a:lnTo>
                  <a:pt x="202016" y="256802"/>
                </a:lnTo>
                <a:lnTo>
                  <a:pt x="205745" y="251767"/>
                </a:lnTo>
                <a:lnTo>
                  <a:pt x="212428" y="241092"/>
                </a:lnTo>
                <a:lnTo>
                  <a:pt x="216033" y="232537"/>
                </a:lnTo>
                <a:lnTo>
                  <a:pt x="216994" y="228923"/>
                </a:lnTo>
                <a:lnTo>
                  <a:pt x="216684" y="225561"/>
                </a:lnTo>
                <a:lnTo>
                  <a:pt x="215523" y="222367"/>
                </a:lnTo>
                <a:lnTo>
                  <a:pt x="213797" y="219285"/>
                </a:lnTo>
                <a:lnTo>
                  <a:pt x="211694" y="217230"/>
                </a:lnTo>
                <a:lnTo>
                  <a:pt x="209339" y="215861"/>
                </a:lnTo>
                <a:lnTo>
                  <a:pt x="204183" y="214339"/>
                </a:lnTo>
                <a:lnTo>
                  <a:pt x="198717" y="213662"/>
                </a:lnTo>
                <a:lnTo>
                  <a:pt x="194972" y="213482"/>
                </a:lnTo>
                <a:lnTo>
                  <a:pt x="185733" y="213281"/>
                </a:lnTo>
                <a:lnTo>
                  <a:pt x="180602" y="215133"/>
                </a:lnTo>
                <a:lnTo>
                  <a:pt x="175277" y="218272"/>
                </a:lnTo>
                <a:lnTo>
                  <a:pt x="169820" y="222270"/>
                </a:lnTo>
                <a:lnTo>
                  <a:pt x="161422" y="227793"/>
                </a:lnTo>
                <a:lnTo>
                  <a:pt x="139388" y="241549"/>
                </a:lnTo>
                <a:lnTo>
                  <a:pt x="129703" y="247313"/>
                </a:lnTo>
                <a:lnTo>
                  <a:pt x="121341" y="252108"/>
                </a:lnTo>
                <a:lnTo>
                  <a:pt x="113861" y="256258"/>
                </a:lnTo>
                <a:lnTo>
                  <a:pt x="106970" y="260929"/>
                </a:lnTo>
                <a:lnTo>
                  <a:pt x="100471" y="265948"/>
                </a:lnTo>
                <a:lnTo>
                  <a:pt x="94234" y="271199"/>
                </a:lnTo>
                <a:lnTo>
                  <a:pt x="87217" y="278509"/>
                </a:lnTo>
                <a:lnTo>
                  <a:pt x="79683" y="287193"/>
                </a:lnTo>
                <a:lnTo>
                  <a:pt x="71802" y="296793"/>
                </a:lnTo>
                <a:lnTo>
                  <a:pt x="65595" y="305097"/>
                </a:lnTo>
                <a:lnTo>
                  <a:pt x="60505" y="312538"/>
                </a:lnTo>
                <a:lnTo>
                  <a:pt x="51357" y="326839"/>
                </a:lnTo>
                <a:lnTo>
                  <a:pt x="35042" y="351683"/>
                </a:lnTo>
                <a:lnTo>
                  <a:pt x="30323" y="36742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164"/>
          <p:cNvSpPr/>
          <p:nvPr/>
        </p:nvSpPr>
        <p:spPr>
          <a:xfrm>
            <a:off x="6715125" y="4450777"/>
            <a:ext cx="960120" cy="32641"/>
          </a:xfrm>
          <a:custGeom>
            <a:avLst/>
            <a:gdLst/>
            <a:ahLst/>
            <a:cxnLst/>
            <a:rect l="0" t="0" r="0" b="0"/>
            <a:pathLst>
              <a:path w="960120" h="32641">
                <a:moveTo>
                  <a:pt x="0" y="32640"/>
                </a:moveTo>
                <a:lnTo>
                  <a:pt x="18203" y="28089"/>
                </a:lnTo>
                <a:lnTo>
                  <a:pt x="25470" y="26748"/>
                </a:lnTo>
                <a:lnTo>
                  <a:pt x="32220" y="25855"/>
                </a:lnTo>
                <a:lnTo>
                  <a:pt x="44800" y="24862"/>
                </a:lnTo>
                <a:lnTo>
                  <a:pt x="74174" y="24172"/>
                </a:lnTo>
                <a:lnTo>
                  <a:pt x="83739" y="23185"/>
                </a:lnTo>
                <a:lnTo>
                  <a:pt x="147774" y="14756"/>
                </a:lnTo>
                <a:lnTo>
                  <a:pt x="246677" y="3919"/>
                </a:lnTo>
                <a:lnTo>
                  <a:pt x="274941" y="2063"/>
                </a:lnTo>
                <a:lnTo>
                  <a:pt x="304262" y="826"/>
                </a:lnTo>
                <a:lnTo>
                  <a:pt x="334286" y="0"/>
                </a:lnTo>
                <a:lnTo>
                  <a:pt x="371447" y="403"/>
                </a:lnTo>
                <a:lnTo>
                  <a:pt x="536499" y="5352"/>
                </a:lnTo>
                <a:lnTo>
                  <a:pt x="571979" y="5876"/>
                </a:lnTo>
                <a:lnTo>
                  <a:pt x="609919" y="8130"/>
                </a:lnTo>
                <a:lnTo>
                  <a:pt x="649500" y="11537"/>
                </a:lnTo>
                <a:lnTo>
                  <a:pt x="690174" y="15714"/>
                </a:lnTo>
                <a:lnTo>
                  <a:pt x="722054" y="18499"/>
                </a:lnTo>
                <a:lnTo>
                  <a:pt x="748069" y="20355"/>
                </a:lnTo>
                <a:lnTo>
                  <a:pt x="770175" y="21592"/>
                </a:lnTo>
                <a:lnTo>
                  <a:pt x="812517" y="22968"/>
                </a:lnTo>
                <a:lnTo>
                  <a:pt x="960119" y="2406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165"/>
          <p:cNvSpPr/>
          <p:nvPr/>
        </p:nvSpPr>
        <p:spPr>
          <a:xfrm>
            <a:off x="6689924" y="4569188"/>
            <a:ext cx="342384" cy="334283"/>
          </a:xfrm>
          <a:custGeom>
            <a:avLst/>
            <a:gdLst/>
            <a:ahLst/>
            <a:cxnLst/>
            <a:rect l="0" t="0" r="0" b="0"/>
            <a:pathLst>
              <a:path w="342384" h="334283">
                <a:moveTo>
                  <a:pt x="110926" y="34244"/>
                </a:moveTo>
                <a:lnTo>
                  <a:pt x="115476" y="25143"/>
                </a:lnTo>
                <a:lnTo>
                  <a:pt x="122857" y="14931"/>
                </a:lnTo>
                <a:lnTo>
                  <a:pt x="130834" y="8833"/>
                </a:lnTo>
                <a:lnTo>
                  <a:pt x="135627" y="5873"/>
                </a:lnTo>
                <a:lnTo>
                  <a:pt x="146034" y="2585"/>
                </a:lnTo>
                <a:lnTo>
                  <a:pt x="151477" y="1708"/>
                </a:lnTo>
                <a:lnTo>
                  <a:pt x="157010" y="1124"/>
                </a:lnTo>
                <a:lnTo>
                  <a:pt x="162603" y="734"/>
                </a:lnTo>
                <a:lnTo>
                  <a:pt x="168238" y="474"/>
                </a:lnTo>
                <a:lnTo>
                  <a:pt x="179578" y="185"/>
                </a:lnTo>
                <a:lnTo>
                  <a:pt x="206930" y="0"/>
                </a:lnTo>
                <a:lnTo>
                  <a:pt x="213982" y="1889"/>
                </a:lnTo>
                <a:lnTo>
                  <a:pt x="220587" y="5054"/>
                </a:lnTo>
                <a:lnTo>
                  <a:pt x="226895" y="9069"/>
                </a:lnTo>
                <a:lnTo>
                  <a:pt x="233959" y="12698"/>
                </a:lnTo>
                <a:lnTo>
                  <a:pt x="241525" y="16070"/>
                </a:lnTo>
                <a:lnTo>
                  <a:pt x="249427" y="19271"/>
                </a:lnTo>
                <a:lnTo>
                  <a:pt x="256600" y="22357"/>
                </a:lnTo>
                <a:lnTo>
                  <a:pt x="269650" y="28326"/>
                </a:lnTo>
                <a:lnTo>
                  <a:pt x="275797" y="32204"/>
                </a:lnTo>
                <a:lnTo>
                  <a:pt x="281800" y="36694"/>
                </a:lnTo>
                <a:lnTo>
                  <a:pt x="287707" y="41592"/>
                </a:lnTo>
                <a:lnTo>
                  <a:pt x="292597" y="46763"/>
                </a:lnTo>
                <a:lnTo>
                  <a:pt x="296810" y="52115"/>
                </a:lnTo>
                <a:lnTo>
                  <a:pt x="300571" y="57588"/>
                </a:lnTo>
                <a:lnTo>
                  <a:pt x="304031" y="63142"/>
                </a:lnTo>
                <a:lnTo>
                  <a:pt x="307289" y="68749"/>
                </a:lnTo>
                <a:lnTo>
                  <a:pt x="310416" y="74393"/>
                </a:lnTo>
                <a:lnTo>
                  <a:pt x="312498" y="80059"/>
                </a:lnTo>
                <a:lnTo>
                  <a:pt x="313888" y="85743"/>
                </a:lnTo>
                <a:lnTo>
                  <a:pt x="314814" y="91437"/>
                </a:lnTo>
                <a:lnTo>
                  <a:pt x="315431" y="97138"/>
                </a:lnTo>
                <a:lnTo>
                  <a:pt x="315842" y="102843"/>
                </a:lnTo>
                <a:lnTo>
                  <a:pt x="316117" y="108552"/>
                </a:lnTo>
                <a:lnTo>
                  <a:pt x="315347" y="115215"/>
                </a:lnTo>
                <a:lnTo>
                  <a:pt x="313882" y="122515"/>
                </a:lnTo>
                <a:lnTo>
                  <a:pt x="311952" y="130239"/>
                </a:lnTo>
                <a:lnTo>
                  <a:pt x="309713" y="137293"/>
                </a:lnTo>
                <a:lnTo>
                  <a:pt x="307269" y="143901"/>
                </a:lnTo>
                <a:lnTo>
                  <a:pt x="304686" y="150211"/>
                </a:lnTo>
                <a:lnTo>
                  <a:pt x="301059" y="157275"/>
                </a:lnTo>
                <a:lnTo>
                  <a:pt x="296736" y="164843"/>
                </a:lnTo>
                <a:lnTo>
                  <a:pt x="291949" y="172745"/>
                </a:lnTo>
                <a:lnTo>
                  <a:pt x="283996" y="183728"/>
                </a:lnTo>
                <a:lnTo>
                  <a:pt x="273931" y="196765"/>
                </a:lnTo>
                <a:lnTo>
                  <a:pt x="262458" y="211171"/>
                </a:lnTo>
                <a:lnTo>
                  <a:pt x="252905" y="222681"/>
                </a:lnTo>
                <a:lnTo>
                  <a:pt x="244631" y="232259"/>
                </a:lnTo>
                <a:lnTo>
                  <a:pt x="237210" y="240549"/>
                </a:lnTo>
                <a:lnTo>
                  <a:pt x="229405" y="247981"/>
                </a:lnTo>
                <a:lnTo>
                  <a:pt x="221344" y="254840"/>
                </a:lnTo>
                <a:lnTo>
                  <a:pt x="213113" y="261318"/>
                </a:lnTo>
                <a:lnTo>
                  <a:pt x="204769" y="266589"/>
                </a:lnTo>
                <a:lnTo>
                  <a:pt x="196347" y="271056"/>
                </a:lnTo>
                <a:lnTo>
                  <a:pt x="187876" y="274986"/>
                </a:lnTo>
                <a:lnTo>
                  <a:pt x="179371" y="279511"/>
                </a:lnTo>
                <a:lnTo>
                  <a:pt x="170844" y="284433"/>
                </a:lnTo>
                <a:lnTo>
                  <a:pt x="162301" y="289619"/>
                </a:lnTo>
                <a:lnTo>
                  <a:pt x="154700" y="294029"/>
                </a:lnTo>
                <a:lnTo>
                  <a:pt x="141176" y="301469"/>
                </a:lnTo>
                <a:lnTo>
                  <a:pt x="133950" y="303834"/>
                </a:lnTo>
                <a:lnTo>
                  <a:pt x="126275" y="305410"/>
                </a:lnTo>
                <a:lnTo>
                  <a:pt x="118301" y="306462"/>
                </a:lnTo>
                <a:lnTo>
                  <a:pt x="111081" y="307163"/>
                </a:lnTo>
                <a:lnTo>
                  <a:pt x="104361" y="307630"/>
                </a:lnTo>
                <a:lnTo>
                  <a:pt x="97977" y="307941"/>
                </a:lnTo>
                <a:lnTo>
                  <a:pt x="85803" y="308287"/>
                </a:lnTo>
                <a:lnTo>
                  <a:pt x="79890" y="308379"/>
                </a:lnTo>
                <a:lnTo>
                  <a:pt x="73090" y="307489"/>
                </a:lnTo>
                <a:lnTo>
                  <a:pt x="65700" y="305942"/>
                </a:lnTo>
                <a:lnTo>
                  <a:pt x="57915" y="303959"/>
                </a:lnTo>
                <a:lnTo>
                  <a:pt x="50820" y="301684"/>
                </a:lnTo>
                <a:lnTo>
                  <a:pt x="44185" y="299215"/>
                </a:lnTo>
                <a:lnTo>
                  <a:pt x="37857" y="296616"/>
                </a:lnTo>
                <a:lnTo>
                  <a:pt x="28286" y="291189"/>
                </a:lnTo>
                <a:lnTo>
                  <a:pt x="20857" y="285602"/>
                </a:lnTo>
                <a:lnTo>
                  <a:pt x="11319" y="277101"/>
                </a:lnTo>
                <a:lnTo>
                  <a:pt x="5378" y="271403"/>
                </a:lnTo>
                <a:lnTo>
                  <a:pt x="3413" y="267598"/>
                </a:lnTo>
                <a:lnTo>
                  <a:pt x="1230" y="258290"/>
                </a:lnTo>
                <a:lnTo>
                  <a:pt x="648" y="253140"/>
                </a:lnTo>
                <a:lnTo>
                  <a:pt x="259" y="247802"/>
                </a:lnTo>
                <a:lnTo>
                  <a:pt x="0" y="242339"/>
                </a:lnTo>
                <a:lnTo>
                  <a:pt x="780" y="236791"/>
                </a:lnTo>
                <a:lnTo>
                  <a:pt x="2253" y="231188"/>
                </a:lnTo>
                <a:lnTo>
                  <a:pt x="4187" y="225547"/>
                </a:lnTo>
                <a:lnTo>
                  <a:pt x="6430" y="219882"/>
                </a:lnTo>
                <a:lnTo>
                  <a:pt x="8877" y="214200"/>
                </a:lnTo>
                <a:lnTo>
                  <a:pt x="11460" y="208507"/>
                </a:lnTo>
                <a:lnTo>
                  <a:pt x="15088" y="203760"/>
                </a:lnTo>
                <a:lnTo>
                  <a:pt x="24198" y="195944"/>
                </a:lnTo>
                <a:lnTo>
                  <a:pt x="34598" y="186756"/>
                </a:lnTo>
                <a:lnTo>
                  <a:pt x="40038" y="181638"/>
                </a:lnTo>
                <a:lnTo>
                  <a:pt x="45570" y="177274"/>
                </a:lnTo>
                <a:lnTo>
                  <a:pt x="51162" y="173413"/>
                </a:lnTo>
                <a:lnTo>
                  <a:pt x="56796" y="169886"/>
                </a:lnTo>
                <a:lnTo>
                  <a:pt x="63409" y="166582"/>
                </a:lnTo>
                <a:lnTo>
                  <a:pt x="70675" y="163427"/>
                </a:lnTo>
                <a:lnTo>
                  <a:pt x="78377" y="160371"/>
                </a:lnTo>
                <a:lnTo>
                  <a:pt x="85417" y="158334"/>
                </a:lnTo>
                <a:lnTo>
                  <a:pt x="92014" y="156976"/>
                </a:lnTo>
                <a:lnTo>
                  <a:pt x="98319" y="156070"/>
                </a:lnTo>
                <a:lnTo>
                  <a:pt x="105379" y="155467"/>
                </a:lnTo>
                <a:lnTo>
                  <a:pt x="112942" y="155064"/>
                </a:lnTo>
                <a:lnTo>
                  <a:pt x="120843" y="154796"/>
                </a:lnTo>
                <a:lnTo>
                  <a:pt x="128967" y="155569"/>
                </a:lnTo>
                <a:lnTo>
                  <a:pt x="137240" y="157038"/>
                </a:lnTo>
                <a:lnTo>
                  <a:pt x="145614" y="158969"/>
                </a:lnTo>
                <a:lnTo>
                  <a:pt x="153101" y="160256"/>
                </a:lnTo>
                <a:lnTo>
                  <a:pt x="159998" y="161115"/>
                </a:lnTo>
                <a:lnTo>
                  <a:pt x="166500" y="161687"/>
                </a:lnTo>
                <a:lnTo>
                  <a:pt x="172741" y="163974"/>
                </a:lnTo>
                <a:lnTo>
                  <a:pt x="178805" y="167403"/>
                </a:lnTo>
                <a:lnTo>
                  <a:pt x="184754" y="171594"/>
                </a:lnTo>
                <a:lnTo>
                  <a:pt x="191577" y="175341"/>
                </a:lnTo>
                <a:lnTo>
                  <a:pt x="198983" y="178791"/>
                </a:lnTo>
                <a:lnTo>
                  <a:pt x="206779" y="182044"/>
                </a:lnTo>
                <a:lnTo>
                  <a:pt x="212928" y="185165"/>
                </a:lnTo>
                <a:lnTo>
                  <a:pt x="222300" y="191172"/>
                </a:lnTo>
                <a:lnTo>
                  <a:pt x="232181" y="199558"/>
                </a:lnTo>
                <a:lnTo>
                  <a:pt x="242922" y="209635"/>
                </a:lnTo>
                <a:lnTo>
                  <a:pt x="254045" y="220463"/>
                </a:lnTo>
                <a:lnTo>
                  <a:pt x="258727" y="226018"/>
                </a:lnTo>
                <a:lnTo>
                  <a:pt x="262800" y="231625"/>
                </a:lnTo>
                <a:lnTo>
                  <a:pt x="266467" y="237269"/>
                </a:lnTo>
                <a:lnTo>
                  <a:pt x="269865" y="242937"/>
                </a:lnTo>
                <a:lnTo>
                  <a:pt x="273082" y="248620"/>
                </a:lnTo>
                <a:lnTo>
                  <a:pt x="279198" y="260015"/>
                </a:lnTo>
                <a:lnTo>
                  <a:pt x="285091" y="271429"/>
                </a:lnTo>
                <a:lnTo>
                  <a:pt x="290853" y="279998"/>
                </a:lnTo>
                <a:lnTo>
                  <a:pt x="298505" y="290472"/>
                </a:lnTo>
                <a:lnTo>
                  <a:pt x="307416" y="302218"/>
                </a:lnTo>
                <a:lnTo>
                  <a:pt x="315262" y="311001"/>
                </a:lnTo>
                <a:lnTo>
                  <a:pt x="322397" y="317809"/>
                </a:lnTo>
                <a:lnTo>
                  <a:pt x="342383" y="33428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166"/>
          <p:cNvSpPr/>
          <p:nvPr/>
        </p:nvSpPr>
        <p:spPr>
          <a:xfrm>
            <a:off x="7126605" y="4534852"/>
            <a:ext cx="317183" cy="360030"/>
          </a:xfrm>
          <a:custGeom>
            <a:avLst/>
            <a:gdLst/>
            <a:ahLst/>
            <a:cxnLst/>
            <a:rect l="0" t="0" r="0" b="0"/>
            <a:pathLst>
              <a:path w="317183" h="360030">
                <a:moveTo>
                  <a:pt x="317182" y="0"/>
                </a:moveTo>
                <a:lnTo>
                  <a:pt x="271176" y="0"/>
                </a:lnTo>
                <a:lnTo>
                  <a:pt x="259841" y="1905"/>
                </a:lnTo>
                <a:lnTo>
                  <a:pt x="245617" y="5080"/>
                </a:lnTo>
                <a:lnTo>
                  <a:pt x="229467" y="9102"/>
                </a:lnTo>
                <a:lnTo>
                  <a:pt x="213938" y="11783"/>
                </a:lnTo>
                <a:lnTo>
                  <a:pt x="198823" y="13570"/>
                </a:lnTo>
                <a:lnTo>
                  <a:pt x="183983" y="14762"/>
                </a:lnTo>
                <a:lnTo>
                  <a:pt x="168376" y="15557"/>
                </a:lnTo>
                <a:lnTo>
                  <a:pt x="135793" y="16439"/>
                </a:lnTo>
                <a:lnTo>
                  <a:pt x="60117" y="17117"/>
                </a:lnTo>
                <a:lnTo>
                  <a:pt x="41720" y="17140"/>
                </a:lnTo>
                <a:lnTo>
                  <a:pt x="39243" y="18094"/>
                </a:lnTo>
                <a:lnTo>
                  <a:pt x="37592" y="19683"/>
                </a:lnTo>
                <a:lnTo>
                  <a:pt x="34805" y="23988"/>
                </a:lnTo>
                <a:lnTo>
                  <a:pt x="30391" y="29077"/>
                </a:lnTo>
                <a:lnTo>
                  <a:pt x="28833" y="32719"/>
                </a:lnTo>
                <a:lnTo>
                  <a:pt x="27102" y="41847"/>
                </a:lnTo>
                <a:lnTo>
                  <a:pt x="23793" y="52254"/>
                </a:lnTo>
                <a:lnTo>
                  <a:pt x="21577" y="57696"/>
                </a:lnTo>
                <a:lnTo>
                  <a:pt x="19147" y="64182"/>
                </a:lnTo>
                <a:lnTo>
                  <a:pt x="13907" y="79008"/>
                </a:lnTo>
                <a:lnTo>
                  <a:pt x="12129" y="86009"/>
                </a:lnTo>
                <a:lnTo>
                  <a:pt x="10943" y="92582"/>
                </a:lnTo>
                <a:lnTo>
                  <a:pt x="10153" y="98869"/>
                </a:lnTo>
                <a:lnTo>
                  <a:pt x="8674" y="105917"/>
                </a:lnTo>
                <a:lnTo>
                  <a:pt x="6734" y="113474"/>
                </a:lnTo>
                <a:lnTo>
                  <a:pt x="4489" y="121370"/>
                </a:lnTo>
                <a:lnTo>
                  <a:pt x="2993" y="127586"/>
                </a:lnTo>
                <a:lnTo>
                  <a:pt x="1331" y="137032"/>
                </a:lnTo>
                <a:lnTo>
                  <a:pt x="887" y="142790"/>
                </a:lnTo>
                <a:lnTo>
                  <a:pt x="591" y="149486"/>
                </a:lnTo>
                <a:lnTo>
                  <a:pt x="394" y="156807"/>
                </a:lnTo>
                <a:lnTo>
                  <a:pt x="1215" y="161688"/>
                </a:lnTo>
                <a:lnTo>
                  <a:pt x="2715" y="164942"/>
                </a:lnTo>
                <a:lnTo>
                  <a:pt x="4667" y="167112"/>
                </a:lnTo>
                <a:lnTo>
                  <a:pt x="6921" y="167605"/>
                </a:lnTo>
                <a:lnTo>
                  <a:pt x="9377" y="166982"/>
                </a:lnTo>
                <a:lnTo>
                  <a:pt x="11967" y="165614"/>
                </a:lnTo>
                <a:lnTo>
                  <a:pt x="17383" y="164094"/>
                </a:lnTo>
                <a:lnTo>
                  <a:pt x="20161" y="163689"/>
                </a:lnTo>
                <a:lnTo>
                  <a:pt x="30586" y="160561"/>
                </a:lnTo>
                <a:lnTo>
                  <a:pt x="65028" y="149465"/>
                </a:lnTo>
                <a:lnTo>
                  <a:pt x="83357" y="144411"/>
                </a:lnTo>
                <a:lnTo>
                  <a:pt x="101291" y="140089"/>
                </a:lnTo>
                <a:lnTo>
                  <a:pt x="118962" y="136255"/>
                </a:lnTo>
                <a:lnTo>
                  <a:pt x="133600" y="132747"/>
                </a:lnTo>
                <a:lnTo>
                  <a:pt x="146217" y="129455"/>
                </a:lnTo>
                <a:lnTo>
                  <a:pt x="157486" y="126309"/>
                </a:lnTo>
                <a:lnTo>
                  <a:pt x="167855" y="125163"/>
                </a:lnTo>
                <a:lnTo>
                  <a:pt x="177625" y="125353"/>
                </a:lnTo>
                <a:lnTo>
                  <a:pt x="186997" y="126431"/>
                </a:lnTo>
                <a:lnTo>
                  <a:pt x="195149" y="127150"/>
                </a:lnTo>
                <a:lnTo>
                  <a:pt x="202490" y="127629"/>
                </a:lnTo>
                <a:lnTo>
                  <a:pt x="209288" y="127949"/>
                </a:lnTo>
                <a:lnTo>
                  <a:pt x="217630" y="130067"/>
                </a:lnTo>
                <a:lnTo>
                  <a:pt x="227001" y="133383"/>
                </a:lnTo>
                <a:lnTo>
                  <a:pt x="237059" y="137500"/>
                </a:lnTo>
                <a:lnTo>
                  <a:pt x="245669" y="141197"/>
                </a:lnTo>
                <a:lnTo>
                  <a:pt x="260316" y="147844"/>
                </a:lnTo>
                <a:lnTo>
                  <a:pt x="264984" y="151903"/>
                </a:lnTo>
                <a:lnTo>
                  <a:pt x="268096" y="156513"/>
                </a:lnTo>
                <a:lnTo>
                  <a:pt x="272506" y="165764"/>
                </a:lnTo>
                <a:lnTo>
                  <a:pt x="277641" y="173050"/>
                </a:lnTo>
                <a:lnTo>
                  <a:pt x="279391" y="178232"/>
                </a:lnTo>
                <a:lnTo>
                  <a:pt x="280559" y="184544"/>
                </a:lnTo>
                <a:lnTo>
                  <a:pt x="281336" y="191609"/>
                </a:lnTo>
                <a:lnTo>
                  <a:pt x="280902" y="198224"/>
                </a:lnTo>
                <a:lnTo>
                  <a:pt x="279660" y="204540"/>
                </a:lnTo>
                <a:lnTo>
                  <a:pt x="277880" y="210655"/>
                </a:lnTo>
                <a:lnTo>
                  <a:pt x="270824" y="232914"/>
                </a:lnTo>
                <a:lnTo>
                  <a:pt x="266274" y="242906"/>
                </a:lnTo>
                <a:lnTo>
                  <a:pt x="260383" y="254330"/>
                </a:lnTo>
                <a:lnTo>
                  <a:pt x="253599" y="266708"/>
                </a:lnTo>
                <a:lnTo>
                  <a:pt x="246218" y="276865"/>
                </a:lnTo>
                <a:lnTo>
                  <a:pt x="238440" y="285542"/>
                </a:lnTo>
                <a:lnTo>
                  <a:pt x="230398" y="293231"/>
                </a:lnTo>
                <a:lnTo>
                  <a:pt x="222178" y="300262"/>
                </a:lnTo>
                <a:lnTo>
                  <a:pt x="213842" y="306855"/>
                </a:lnTo>
                <a:lnTo>
                  <a:pt x="205425" y="313155"/>
                </a:lnTo>
                <a:lnTo>
                  <a:pt x="196958" y="318307"/>
                </a:lnTo>
                <a:lnTo>
                  <a:pt x="188455" y="322695"/>
                </a:lnTo>
                <a:lnTo>
                  <a:pt x="179929" y="326573"/>
                </a:lnTo>
                <a:lnTo>
                  <a:pt x="171388" y="331063"/>
                </a:lnTo>
                <a:lnTo>
                  <a:pt x="162836" y="335961"/>
                </a:lnTo>
                <a:lnTo>
                  <a:pt x="154277" y="341132"/>
                </a:lnTo>
                <a:lnTo>
                  <a:pt x="145713" y="345531"/>
                </a:lnTo>
                <a:lnTo>
                  <a:pt x="137147" y="349417"/>
                </a:lnTo>
                <a:lnTo>
                  <a:pt x="128579" y="352960"/>
                </a:lnTo>
                <a:lnTo>
                  <a:pt x="120961" y="355321"/>
                </a:lnTo>
                <a:lnTo>
                  <a:pt x="113979" y="356896"/>
                </a:lnTo>
                <a:lnTo>
                  <a:pt x="107418" y="357946"/>
                </a:lnTo>
                <a:lnTo>
                  <a:pt x="100187" y="358645"/>
                </a:lnTo>
                <a:lnTo>
                  <a:pt x="92509" y="359112"/>
                </a:lnTo>
                <a:lnTo>
                  <a:pt x="77310" y="359631"/>
                </a:lnTo>
                <a:lnTo>
                  <a:pt x="52031" y="359963"/>
                </a:lnTo>
                <a:lnTo>
                  <a:pt x="33243" y="360029"/>
                </a:lnTo>
                <a:lnTo>
                  <a:pt x="28829" y="358129"/>
                </a:lnTo>
                <a:lnTo>
                  <a:pt x="23982" y="354958"/>
                </a:lnTo>
                <a:lnTo>
                  <a:pt x="14469" y="348259"/>
                </a:lnTo>
                <a:lnTo>
                  <a:pt x="10598" y="346473"/>
                </a:lnTo>
                <a:lnTo>
                  <a:pt x="0" y="3429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167"/>
          <p:cNvSpPr/>
          <p:nvPr/>
        </p:nvSpPr>
        <p:spPr>
          <a:xfrm>
            <a:off x="5463540" y="3780472"/>
            <a:ext cx="480061" cy="548641"/>
          </a:xfrm>
          <a:custGeom>
            <a:avLst/>
            <a:gdLst/>
            <a:ahLst/>
            <a:cxnLst/>
            <a:rect l="0" t="0" r="0" b="0"/>
            <a:pathLst>
              <a:path w="480061" h="548641">
                <a:moveTo>
                  <a:pt x="480060" y="0"/>
                </a:moveTo>
                <a:lnTo>
                  <a:pt x="480060" y="11932"/>
                </a:lnTo>
                <a:lnTo>
                  <a:pt x="479107" y="14622"/>
                </a:lnTo>
                <a:lnTo>
                  <a:pt x="475509" y="20151"/>
                </a:lnTo>
                <a:lnTo>
                  <a:pt x="462692" y="36850"/>
                </a:lnTo>
                <a:lnTo>
                  <a:pt x="459908" y="41712"/>
                </a:lnTo>
                <a:lnTo>
                  <a:pt x="452338" y="50668"/>
                </a:lnTo>
                <a:lnTo>
                  <a:pt x="441576" y="62353"/>
                </a:lnTo>
                <a:lnTo>
                  <a:pt x="428687" y="75859"/>
                </a:lnTo>
                <a:lnTo>
                  <a:pt x="419141" y="87720"/>
                </a:lnTo>
                <a:lnTo>
                  <a:pt x="411825" y="98485"/>
                </a:lnTo>
                <a:lnTo>
                  <a:pt x="405995" y="108519"/>
                </a:lnTo>
                <a:lnTo>
                  <a:pt x="391897" y="124748"/>
                </a:lnTo>
                <a:lnTo>
                  <a:pt x="377059" y="139264"/>
                </a:lnTo>
                <a:lnTo>
                  <a:pt x="364114" y="155240"/>
                </a:lnTo>
                <a:lnTo>
                  <a:pt x="352280" y="168263"/>
                </a:lnTo>
                <a:lnTo>
                  <a:pt x="318811" y="203054"/>
                </a:lnTo>
                <a:lnTo>
                  <a:pt x="303028" y="220142"/>
                </a:lnTo>
                <a:lnTo>
                  <a:pt x="288696" y="236296"/>
                </a:lnTo>
                <a:lnTo>
                  <a:pt x="275331" y="251829"/>
                </a:lnTo>
                <a:lnTo>
                  <a:pt x="264517" y="265041"/>
                </a:lnTo>
                <a:lnTo>
                  <a:pt x="255402" y="276706"/>
                </a:lnTo>
                <a:lnTo>
                  <a:pt x="247421" y="287341"/>
                </a:lnTo>
                <a:lnTo>
                  <a:pt x="233472" y="304237"/>
                </a:lnTo>
                <a:lnTo>
                  <a:pt x="219017" y="320954"/>
                </a:lnTo>
                <a:lnTo>
                  <a:pt x="199894" y="344259"/>
                </a:lnTo>
                <a:lnTo>
                  <a:pt x="191364" y="354283"/>
                </a:lnTo>
                <a:lnTo>
                  <a:pt x="176808" y="370502"/>
                </a:lnTo>
                <a:lnTo>
                  <a:pt x="158909" y="389140"/>
                </a:lnTo>
                <a:lnTo>
                  <a:pt x="148802" y="399444"/>
                </a:lnTo>
                <a:lnTo>
                  <a:pt x="137301" y="412029"/>
                </a:lnTo>
                <a:lnTo>
                  <a:pt x="88906" y="467079"/>
                </a:lnTo>
                <a:lnTo>
                  <a:pt x="77296" y="479371"/>
                </a:lnTo>
                <a:lnTo>
                  <a:pt x="54321" y="502784"/>
                </a:lnTo>
                <a:lnTo>
                  <a:pt x="45415" y="514290"/>
                </a:lnTo>
                <a:lnTo>
                  <a:pt x="35046" y="528937"/>
                </a:lnTo>
                <a:lnTo>
                  <a:pt x="31936" y="532647"/>
                </a:lnTo>
                <a:lnTo>
                  <a:pt x="23401" y="539310"/>
                </a:lnTo>
                <a:lnTo>
                  <a:pt x="12966" y="545875"/>
                </a:lnTo>
                <a:lnTo>
                  <a:pt x="0" y="5486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168"/>
          <p:cNvSpPr/>
          <p:nvPr/>
        </p:nvSpPr>
        <p:spPr>
          <a:xfrm>
            <a:off x="5660707" y="3463290"/>
            <a:ext cx="34291" cy="248603"/>
          </a:xfrm>
          <a:custGeom>
            <a:avLst/>
            <a:gdLst/>
            <a:ahLst/>
            <a:cxnLst/>
            <a:rect l="0" t="0" r="0" b="0"/>
            <a:pathLst>
              <a:path w="34291" h="248603">
                <a:moveTo>
                  <a:pt x="0" y="0"/>
                </a:moveTo>
                <a:lnTo>
                  <a:pt x="4551" y="13652"/>
                </a:lnTo>
                <a:lnTo>
                  <a:pt x="5892" y="18626"/>
                </a:lnTo>
                <a:lnTo>
                  <a:pt x="6785" y="22895"/>
                </a:lnTo>
                <a:lnTo>
                  <a:pt x="7778" y="30178"/>
                </a:lnTo>
                <a:lnTo>
                  <a:pt x="8219" y="36590"/>
                </a:lnTo>
                <a:lnTo>
                  <a:pt x="9290" y="44395"/>
                </a:lnTo>
                <a:lnTo>
                  <a:pt x="13019" y="68309"/>
                </a:lnTo>
                <a:lnTo>
                  <a:pt x="14395" y="80782"/>
                </a:lnTo>
                <a:lnTo>
                  <a:pt x="15311" y="92907"/>
                </a:lnTo>
                <a:lnTo>
                  <a:pt x="15923" y="104800"/>
                </a:lnTo>
                <a:lnTo>
                  <a:pt x="17283" y="114634"/>
                </a:lnTo>
                <a:lnTo>
                  <a:pt x="19142" y="123095"/>
                </a:lnTo>
                <a:lnTo>
                  <a:pt x="21333" y="130641"/>
                </a:lnTo>
                <a:lnTo>
                  <a:pt x="22795" y="137576"/>
                </a:lnTo>
                <a:lnTo>
                  <a:pt x="23769" y="144105"/>
                </a:lnTo>
                <a:lnTo>
                  <a:pt x="24419" y="150362"/>
                </a:lnTo>
                <a:lnTo>
                  <a:pt x="24852" y="162154"/>
                </a:lnTo>
                <a:lnTo>
                  <a:pt x="25695" y="238087"/>
                </a:lnTo>
                <a:lnTo>
                  <a:pt x="25702" y="240640"/>
                </a:lnTo>
                <a:lnTo>
                  <a:pt x="34290" y="24860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169"/>
          <p:cNvSpPr/>
          <p:nvPr/>
        </p:nvSpPr>
        <p:spPr>
          <a:xfrm>
            <a:off x="6672262" y="4483417"/>
            <a:ext cx="660083" cy="497206"/>
          </a:xfrm>
          <a:custGeom>
            <a:avLst/>
            <a:gdLst/>
            <a:ahLst/>
            <a:cxnLst/>
            <a:rect l="0" t="0" r="0" b="0"/>
            <a:pathLst>
              <a:path w="660083" h="497206">
                <a:moveTo>
                  <a:pt x="660082" y="0"/>
                </a:moveTo>
                <a:lnTo>
                  <a:pt x="650981" y="4551"/>
                </a:lnTo>
                <a:lnTo>
                  <a:pt x="648300" y="6844"/>
                </a:lnTo>
                <a:lnTo>
                  <a:pt x="646512" y="9325"/>
                </a:lnTo>
                <a:lnTo>
                  <a:pt x="643574" y="14622"/>
                </a:lnTo>
                <a:lnTo>
                  <a:pt x="639093" y="20151"/>
                </a:lnTo>
                <a:lnTo>
                  <a:pt x="626664" y="28619"/>
                </a:lnTo>
                <a:lnTo>
                  <a:pt x="611258" y="36850"/>
                </a:lnTo>
                <a:lnTo>
                  <a:pt x="579424" y="53105"/>
                </a:lnTo>
                <a:lnTo>
                  <a:pt x="559638" y="65883"/>
                </a:lnTo>
                <a:lnTo>
                  <a:pt x="497013" y="108021"/>
                </a:lnTo>
                <a:lnTo>
                  <a:pt x="471360" y="126307"/>
                </a:lnTo>
                <a:lnTo>
                  <a:pt x="451400" y="141355"/>
                </a:lnTo>
                <a:lnTo>
                  <a:pt x="416840" y="168552"/>
                </a:lnTo>
                <a:lnTo>
                  <a:pt x="355495" y="215041"/>
                </a:lnTo>
                <a:lnTo>
                  <a:pt x="314843" y="244799"/>
                </a:lnTo>
                <a:lnTo>
                  <a:pt x="295621" y="259402"/>
                </a:lnTo>
                <a:lnTo>
                  <a:pt x="259022" y="288327"/>
                </a:lnTo>
                <a:lnTo>
                  <a:pt x="243167" y="302708"/>
                </a:lnTo>
                <a:lnTo>
                  <a:pt x="228786" y="317058"/>
                </a:lnTo>
                <a:lnTo>
                  <a:pt x="201695" y="345702"/>
                </a:lnTo>
                <a:lnTo>
                  <a:pt x="135840" y="412637"/>
                </a:lnTo>
                <a:lnTo>
                  <a:pt x="125802" y="421776"/>
                </a:lnTo>
                <a:lnTo>
                  <a:pt x="109570" y="434471"/>
                </a:lnTo>
                <a:lnTo>
                  <a:pt x="99716" y="441095"/>
                </a:lnTo>
                <a:lnTo>
                  <a:pt x="76068" y="456075"/>
                </a:lnTo>
                <a:lnTo>
                  <a:pt x="59843" y="467178"/>
                </a:lnTo>
                <a:lnTo>
                  <a:pt x="41666" y="482066"/>
                </a:lnTo>
                <a:lnTo>
                  <a:pt x="22823" y="491238"/>
                </a:lnTo>
                <a:lnTo>
                  <a:pt x="12367" y="494553"/>
                </a:lnTo>
                <a:lnTo>
                  <a:pt x="0" y="49720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170"/>
          <p:cNvSpPr/>
          <p:nvPr/>
        </p:nvSpPr>
        <p:spPr>
          <a:xfrm>
            <a:off x="6886575" y="5007534"/>
            <a:ext cx="317183" cy="358806"/>
          </a:xfrm>
          <a:custGeom>
            <a:avLst/>
            <a:gdLst/>
            <a:ahLst/>
            <a:cxnLst/>
            <a:rect l="0" t="0" r="0" b="0"/>
            <a:pathLst>
              <a:path w="317183" h="358806">
                <a:moveTo>
                  <a:pt x="317182" y="15951"/>
                </a:moveTo>
                <a:lnTo>
                  <a:pt x="308081" y="11400"/>
                </a:lnTo>
                <a:lnTo>
                  <a:pt x="298532" y="9165"/>
                </a:lnTo>
                <a:lnTo>
                  <a:pt x="285981" y="7731"/>
                </a:lnTo>
                <a:lnTo>
                  <a:pt x="279185" y="10075"/>
                </a:lnTo>
                <a:lnTo>
                  <a:pt x="274706" y="12034"/>
                </a:lnTo>
                <a:lnTo>
                  <a:pt x="269815" y="13339"/>
                </a:lnTo>
                <a:lnTo>
                  <a:pt x="264648" y="14210"/>
                </a:lnTo>
                <a:lnTo>
                  <a:pt x="254782" y="15177"/>
                </a:lnTo>
                <a:lnTo>
                  <a:pt x="247221" y="15607"/>
                </a:lnTo>
                <a:lnTo>
                  <a:pt x="238146" y="15798"/>
                </a:lnTo>
                <a:lnTo>
                  <a:pt x="233059" y="15848"/>
                </a:lnTo>
                <a:lnTo>
                  <a:pt x="228715" y="14930"/>
                </a:lnTo>
                <a:lnTo>
                  <a:pt x="221348" y="11370"/>
                </a:lnTo>
                <a:lnTo>
                  <a:pt x="215193" y="10039"/>
                </a:lnTo>
                <a:lnTo>
                  <a:pt x="207279" y="9152"/>
                </a:lnTo>
                <a:lnTo>
                  <a:pt x="198194" y="8560"/>
                </a:lnTo>
                <a:lnTo>
                  <a:pt x="183019" y="7904"/>
                </a:lnTo>
                <a:lnTo>
                  <a:pt x="168971" y="7611"/>
                </a:lnTo>
                <a:lnTo>
                  <a:pt x="137362" y="7409"/>
                </a:lnTo>
                <a:lnTo>
                  <a:pt x="132532" y="6446"/>
                </a:lnTo>
                <a:lnTo>
                  <a:pt x="127407" y="4852"/>
                </a:lnTo>
                <a:lnTo>
                  <a:pt x="117585" y="1493"/>
                </a:lnTo>
                <a:lnTo>
                  <a:pt x="110045" y="0"/>
                </a:lnTo>
                <a:lnTo>
                  <a:pt x="100979" y="1876"/>
                </a:lnTo>
                <a:lnTo>
                  <a:pt x="95894" y="3710"/>
                </a:lnTo>
                <a:lnTo>
                  <a:pt x="90599" y="5885"/>
                </a:lnTo>
                <a:lnTo>
                  <a:pt x="85164" y="8288"/>
                </a:lnTo>
                <a:lnTo>
                  <a:pt x="71856" y="14437"/>
                </a:lnTo>
                <a:lnTo>
                  <a:pt x="70763" y="15894"/>
                </a:lnTo>
                <a:lnTo>
                  <a:pt x="70036" y="17818"/>
                </a:lnTo>
                <a:lnTo>
                  <a:pt x="68274" y="25353"/>
                </a:lnTo>
                <a:lnTo>
                  <a:pt x="56732" y="71857"/>
                </a:lnTo>
                <a:lnTo>
                  <a:pt x="54014" y="84655"/>
                </a:lnTo>
                <a:lnTo>
                  <a:pt x="48454" y="114113"/>
                </a:lnTo>
                <a:lnTo>
                  <a:pt x="45637" y="126160"/>
                </a:lnTo>
                <a:lnTo>
                  <a:pt x="42807" y="136096"/>
                </a:lnTo>
                <a:lnTo>
                  <a:pt x="39968" y="144625"/>
                </a:lnTo>
                <a:lnTo>
                  <a:pt x="39028" y="150311"/>
                </a:lnTo>
                <a:lnTo>
                  <a:pt x="39353" y="154102"/>
                </a:lnTo>
                <a:lnTo>
                  <a:pt x="40523" y="156629"/>
                </a:lnTo>
                <a:lnTo>
                  <a:pt x="42255" y="158313"/>
                </a:lnTo>
                <a:lnTo>
                  <a:pt x="44363" y="159437"/>
                </a:lnTo>
                <a:lnTo>
                  <a:pt x="46720" y="160186"/>
                </a:lnTo>
                <a:lnTo>
                  <a:pt x="49244" y="159732"/>
                </a:lnTo>
                <a:lnTo>
                  <a:pt x="54588" y="156689"/>
                </a:lnTo>
                <a:lnTo>
                  <a:pt x="72054" y="145069"/>
                </a:lnTo>
                <a:lnTo>
                  <a:pt x="77563" y="141082"/>
                </a:lnTo>
                <a:lnTo>
                  <a:pt x="86225" y="134113"/>
                </a:lnTo>
                <a:lnTo>
                  <a:pt x="91773" y="131872"/>
                </a:lnTo>
                <a:lnTo>
                  <a:pt x="98329" y="130379"/>
                </a:lnTo>
                <a:lnTo>
                  <a:pt x="105558" y="129384"/>
                </a:lnTo>
                <a:lnTo>
                  <a:pt x="111329" y="127768"/>
                </a:lnTo>
                <a:lnTo>
                  <a:pt x="120282" y="123432"/>
                </a:lnTo>
                <a:lnTo>
                  <a:pt x="129976" y="118330"/>
                </a:lnTo>
                <a:lnTo>
                  <a:pt x="135228" y="115636"/>
                </a:lnTo>
                <a:lnTo>
                  <a:pt x="140634" y="113840"/>
                </a:lnTo>
                <a:lnTo>
                  <a:pt x="146144" y="112643"/>
                </a:lnTo>
                <a:lnTo>
                  <a:pt x="151721" y="111844"/>
                </a:lnTo>
                <a:lnTo>
                  <a:pt x="157345" y="110360"/>
                </a:lnTo>
                <a:lnTo>
                  <a:pt x="162999" y="108418"/>
                </a:lnTo>
                <a:lnTo>
                  <a:pt x="168673" y="106170"/>
                </a:lnTo>
                <a:lnTo>
                  <a:pt x="175314" y="104672"/>
                </a:lnTo>
                <a:lnTo>
                  <a:pt x="182598" y="103673"/>
                </a:lnTo>
                <a:lnTo>
                  <a:pt x="196408" y="102564"/>
                </a:lnTo>
                <a:lnTo>
                  <a:pt x="205719" y="102070"/>
                </a:lnTo>
                <a:lnTo>
                  <a:pt x="212394" y="102891"/>
                </a:lnTo>
                <a:lnTo>
                  <a:pt x="220653" y="104391"/>
                </a:lnTo>
                <a:lnTo>
                  <a:pt x="229969" y="106344"/>
                </a:lnTo>
                <a:lnTo>
                  <a:pt x="238085" y="108598"/>
                </a:lnTo>
                <a:lnTo>
                  <a:pt x="245401" y="111053"/>
                </a:lnTo>
                <a:lnTo>
                  <a:pt x="252183" y="113642"/>
                </a:lnTo>
                <a:lnTo>
                  <a:pt x="257657" y="116321"/>
                </a:lnTo>
                <a:lnTo>
                  <a:pt x="270864" y="124641"/>
                </a:lnTo>
                <a:lnTo>
                  <a:pt x="275826" y="127464"/>
                </a:lnTo>
                <a:lnTo>
                  <a:pt x="281039" y="130298"/>
                </a:lnTo>
                <a:lnTo>
                  <a:pt x="289371" y="138527"/>
                </a:lnTo>
                <a:lnTo>
                  <a:pt x="292927" y="143388"/>
                </a:lnTo>
                <a:lnTo>
                  <a:pt x="296877" y="153869"/>
                </a:lnTo>
                <a:lnTo>
                  <a:pt x="297930" y="159331"/>
                </a:lnTo>
                <a:lnTo>
                  <a:pt x="298632" y="166783"/>
                </a:lnTo>
                <a:lnTo>
                  <a:pt x="299101" y="175560"/>
                </a:lnTo>
                <a:lnTo>
                  <a:pt x="299759" y="201037"/>
                </a:lnTo>
                <a:lnTo>
                  <a:pt x="299983" y="226713"/>
                </a:lnTo>
                <a:lnTo>
                  <a:pt x="298096" y="232658"/>
                </a:lnTo>
                <a:lnTo>
                  <a:pt x="294933" y="238528"/>
                </a:lnTo>
                <a:lnTo>
                  <a:pt x="290919" y="244345"/>
                </a:lnTo>
                <a:lnTo>
                  <a:pt x="286339" y="252034"/>
                </a:lnTo>
                <a:lnTo>
                  <a:pt x="281380" y="260969"/>
                </a:lnTo>
                <a:lnTo>
                  <a:pt x="276169" y="270737"/>
                </a:lnTo>
                <a:lnTo>
                  <a:pt x="270790" y="279153"/>
                </a:lnTo>
                <a:lnTo>
                  <a:pt x="265299" y="286669"/>
                </a:lnTo>
                <a:lnTo>
                  <a:pt x="259733" y="293585"/>
                </a:lnTo>
                <a:lnTo>
                  <a:pt x="252213" y="301052"/>
                </a:lnTo>
                <a:lnTo>
                  <a:pt x="243389" y="308888"/>
                </a:lnTo>
                <a:lnTo>
                  <a:pt x="226283" y="323310"/>
                </a:lnTo>
                <a:lnTo>
                  <a:pt x="215505" y="332895"/>
                </a:lnTo>
                <a:lnTo>
                  <a:pt x="209393" y="336784"/>
                </a:lnTo>
                <a:lnTo>
                  <a:pt x="202460" y="340330"/>
                </a:lnTo>
                <a:lnTo>
                  <a:pt x="194981" y="343646"/>
                </a:lnTo>
                <a:lnTo>
                  <a:pt x="189042" y="346809"/>
                </a:lnTo>
                <a:lnTo>
                  <a:pt x="179904" y="352864"/>
                </a:lnTo>
                <a:lnTo>
                  <a:pt x="170127" y="356190"/>
                </a:lnTo>
                <a:lnTo>
                  <a:pt x="164853" y="357077"/>
                </a:lnTo>
                <a:lnTo>
                  <a:pt x="159432" y="357668"/>
                </a:lnTo>
                <a:lnTo>
                  <a:pt x="153913" y="358062"/>
                </a:lnTo>
                <a:lnTo>
                  <a:pt x="148328" y="358325"/>
                </a:lnTo>
                <a:lnTo>
                  <a:pt x="131964" y="358617"/>
                </a:lnTo>
                <a:lnTo>
                  <a:pt x="94964" y="358805"/>
                </a:lnTo>
                <a:lnTo>
                  <a:pt x="86169" y="357867"/>
                </a:lnTo>
                <a:lnTo>
                  <a:pt x="77449" y="356290"/>
                </a:lnTo>
                <a:lnTo>
                  <a:pt x="68777" y="354287"/>
                </a:lnTo>
                <a:lnTo>
                  <a:pt x="61092" y="351998"/>
                </a:lnTo>
                <a:lnTo>
                  <a:pt x="54063" y="349520"/>
                </a:lnTo>
                <a:lnTo>
                  <a:pt x="47472" y="346915"/>
                </a:lnTo>
                <a:lnTo>
                  <a:pt x="37608" y="344021"/>
                </a:lnTo>
                <a:lnTo>
                  <a:pt x="30050" y="342735"/>
                </a:lnTo>
                <a:lnTo>
                  <a:pt x="23515" y="342163"/>
                </a:lnTo>
                <a:lnTo>
                  <a:pt x="20439" y="341058"/>
                </a:lnTo>
                <a:lnTo>
                  <a:pt x="14482" y="337291"/>
                </a:lnTo>
                <a:lnTo>
                  <a:pt x="11559" y="336858"/>
                </a:lnTo>
                <a:lnTo>
                  <a:pt x="8659" y="337521"/>
                </a:lnTo>
                <a:lnTo>
                  <a:pt x="0" y="34170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171"/>
          <p:cNvSpPr/>
          <p:nvPr/>
        </p:nvSpPr>
        <p:spPr>
          <a:xfrm>
            <a:off x="5429250" y="4454223"/>
            <a:ext cx="797243" cy="380668"/>
          </a:xfrm>
          <a:custGeom>
            <a:avLst/>
            <a:gdLst/>
            <a:ahLst/>
            <a:cxnLst/>
            <a:rect l="0" t="0" r="0" b="0"/>
            <a:pathLst>
              <a:path w="797243" h="380668">
                <a:moveTo>
                  <a:pt x="0" y="380667"/>
                </a:moveTo>
                <a:lnTo>
                  <a:pt x="35795" y="356803"/>
                </a:lnTo>
                <a:lnTo>
                  <a:pt x="57184" y="343391"/>
                </a:lnTo>
                <a:lnTo>
                  <a:pt x="69555" y="335814"/>
                </a:lnTo>
                <a:lnTo>
                  <a:pt x="81612" y="328857"/>
                </a:lnTo>
                <a:lnTo>
                  <a:pt x="115833" y="309965"/>
                </a:lnTo>
                <a:lnTo>
                  <a:pt x="135301" y="298126"/>
                </a:lnTo>
                <a:lnTo>
                  <a:pt x="156019" y="286515"/>
                </a:lnTo>
                <a:lnTo>
                  <a:pt x="266255" y="227580"/>
                </a:lnTo>
                <a:lnTo>
                  <a:pt x="349793" y="184993"/>
                </a:lnTo>
                <a:lnTo>
                  <a:pt x="391310" y="165445"/>
                </a:lnTo>
                <a:lnTo>
                  <a:pt x="431371" y="147651"/>
                </a:lnTo>
                <a:lnTo>
                  <a:pt x="541833" y="99852"/>
                </a:lnTo>
                <a:lnTo>
                  <a:pt x="607527" y="71075"/>
                </a:lnTo>
                <a:lnTo>
                  <a:pt x="706992" y="29177"/>
                </a:lnTo>
                <a:lnTo>
                  <a:pt x="719930" y="23468"/>
                </a:lnTo>
                <a:lnTo>
                  <a:pt x="744466" y="14584"/>
                </a:lnTo>
                <a:lnTo>
                  <a:pt x="766166" y="7460"/>
                </a:lnTo>
                <a:lnTo>
                  <a:pt x="787188" y="0"/>
                </a:lnTo>
                <a:lnTo>
                  <a:pt x="790539" y="207"/>
                </a:lnTo>
                <a:lnTo>
                  <a:pt x="797242" y="347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172"/>
          <p:cNvSpPr/>
          <p:nvPr/>
        </p:nvSpPr>
        <p:spPr>
          <a:xfrm>
            <a:off x="5377815" y="5066369"/>
            <a:ext cx="409738" cy="392921"/>
          </a:xfrm>
          <a:custGeom>
            <a:avLst/>
            <a:gdLst/>
            <a:ahLst/>
            <a:cxnLst/>
            <a:rect l="0" t="0" r="0" b="0"/>
            <a:pathLst>
              <a:path w="409738" h="392921">
                <a:moveTo>
                  <a:pt x="111442" y="59985"/>
                </a:moveTo>
                <a:lnTo>
                  <a:pt x="106892" y="59985"/>
                </a:lnTo>
                <a:lnTo>
                  <a:pt x="106503" y="60938"/>
                </a:lnTo>
                <a:lnTo>
                  <a:pt x="107197" y="62526"/>
                </a:lnTo>
                <a:lnTo>
                  <a:pt x="108612" y="64537"/>
                </a:lnTo>
                <a:lnTo>
                  <a:pt x="110508" y="64924"/>
                </a:lnTo>
                <a:lnTo>
                  <a:pt x="112725" y="64231"/>
                </a:lnTo>
                <a:lnTo>
                  <a:pt x="122935" y="58703"/>
                </a:lnTo>
                <a:lnTo>
                  <a:pt x="131790" y="53701"/>
                </a:lnTo>
                <a:lnTo>
                  <a:pt x="138900" y="48302"/>
                </a:lnTo>
                <a:lnTo>
                  <a:pt x="147845" y="42672"/>
                </a:lnTo>
                <a:lnTo>
                  <a:pt x="175564" y="26255"/>
                </a:lnTo>
                <a:lnTo>
                  <a:pt x="197408" y="13880"/>
                </a:lnTo>
                <a:lnTo>
                  <a:pt x="205900" y="9246"/>
                </a:lnTo>
                <a:lnTo>
                  <a:pt x="213466" y="6156"/>
                </a:lnTo>
                <a:lnTo>
                  <a:pt x="220416" y="4097"/>
                </a:lnTo>
                <a:lnTo>
                  <a:pt x="233217" y="1809"/>
                </a:lnTo>
                <a:lnTo>
                  <a:pt x="245257" y="792"/>
                </a:lnTo>
                <a:lnTo>
                  <a:pt x="253040" y="521"/>
                </a:lnTo>
                <a:lnTo>
                  <a:pt x="290202" y="50"/>
                </a:lnTo>
                <a:lnTo>
                  <a:pt x="306225" y="0"/>
                </a:lnTo>
                <a:lnTo>
                  <a:pt x="310830" y="945"/>
                </a:lnTo>
                <a:lnTo>
                  <a:pt x="318486" y="4535"/>
                </a:lnTo>
                <a:lnTo>
                  <a:pt x="320909" y="6826"/>
                </a:lnTo>
                <a:lnTo>
                  <a:pt x="322524" y="9306"/>
                </a:lnTo>
                <a:lnTo>
                  <a:pt x="323602" y="11912"/>
                </a:lnTo>
                <a:lnTo>
                  <a:pt x="331221" y="22938"/>
                </a:lnTo>
                <a:lnTo>
                  <a:pt x="332946" y="28597"/>
                </a:lnTo>
                <a:lnTo>
                  <a:pt x="331174" y="39368"/>
                </a:lnTo>
                <a:lnTo>
                  <a:pt x="329367" y="46241"/>
                </a:lnTo>
                <a:lnTo>
                  <a:pt x="328163" y="52727"/>
                </a:lnTo>
                <a:lnTo>
                  <a:pt x="327360" y="58957"/>
                </a:lnTo>
                <a:lnTo>
                  <a:pt x="326825" y="65015"/>
                </a:lnTo>
                <a:lnTo>
                  <a:pt x="324563" y="70006"/>
                </a:lnTo>
                <a:lnTo>
                  <a:pt x="321150" y="74286"/>
                </a:lnTo>
                <a:lnTo>
                  <a:pt x="311326" y="84439"/>
                </a:lnTo>
                <a:lnTo>
                  <a:pt x="304705" y="92480"/>
                </a:lnTo>
                <a:lnTo>
                  <a:pt x="297434" y="101651"/>
                </a:lnTo>
                <a:lnTo>
                  <a:pt x="290682" y="109670"/>
                </a:lnTo>
                <a:lnTo>
                  <a:pt x="284275" y="116921"/>
                </a:lnTo>
                <a:lnTo>
                  <a:pt x="278099" y="123660"/>
                </a:lnTo>
                <a:lnTo>
                  <a:pt x="263617" y="138768"/>
                </a:lnTo>
                <a:lnTo>
                  <a:pt x="255755" y="146797"/>
                </a:lnTo>
                <a:lnTo>
                  <a:pt x="247655" y="154055"/>
                </a:lnTo>
                <a:lnTo>
                  <a:pt x="239399" y="160798"/>
                </a:lnTo>
                <a:lnTo>
                  <a:pt x="231036" y="167199"/>
                </a:lnTo>
                <a:lnTo>
                  <a:pt x="223556" y="172419"/>
                </a:lnTo>
                <a:lnTo>
                  <a:pt x="216665" y="176851"/>
                </a:lnTo>
                <a:lnTo>
                  <a:pt x="203928" y="183363"/>
                </a:lnTo>
                <a:lnTo>
                  <a:pt x="191917" y="186258"/>
                </a:lnTo>
                <a:lnTo>
                  <a:pt x="182769" y="187544"/>
                </a:lnTo>
                <a:lnTo>
                  <a:pt x="177433" y="188116"/>
                </a:lnTo>
                <a:lnTo>
                  <a:pt x="177343" y="188268"/>
                </a:lnTo>
                <a:lnTo>
                  <a:pt x="178236" y="188369"/>
                </a:lnTo>
                <a:lnTo>
                  <a:pt x="178832" y="187485"/>
                </a:lnTo>
                <a:lnTo>
                  <a:pt x="179493" y="183962"/>
                </a:lnTo>
                <a:lnTo>
                  <a:pt x="181574" y="181689"/>
                </a:lnTo>
                <a:lnTo>
                  <a:pt x="188967" y="176624"/>
                </a:lnTo>
                <a:lnTo>
                  <a:pt x="196463" y="172987"/>
                </a:lnTo>
                <a:lnTo>
                  <a:pt x="206222" y="168657"/>
                </a:lnTo>
                <a:lnTo>
                  <a:pt x="217492" y="163866"/>
                </a:lnTo>
                <a:lnTo>
                  <a:pt x="229767" y="159719"/>
                </a:lnTo>
                <a:lnTo>
                  <a:pt x="242713" y="156002"/>
                </a:lnTo>
                <a:lnTo>
                  <a:pt x="256106" y="152572"/>
                </a:lnTo>
                <a:lnTo>
                  <a:pt x="266940" y="150285"/>
                </a:lnTo>
                <a:lnTo>
                  <a:pt x="276067" y="148760"/>
                </a:lnTo>
                <a:lnTo>
                  <a:pt x="284057" y="147744"/>
                </a:lnTo>
                <a:lnTo>
                  <a:pt x="291289" y="147066"/>
                </a:lnTo>
                <a:lnTo>
                  <a:pt x="298015" y="146614"/>
                </a:lnTo>
                <a:lnTo>
                  <a:pt x="304404" y="146313"/>
                </a:lnTo>
                <a:lnTo>
                  <a:pt x="312474" y="147065"/>
                </a:lnTo>
                <a:lnTo>
                  <a:pt x="321663" y="148518"/>
                </a:lnTo>
                <a:lnTo>
                  <a:pt x="331599" y="150440"/>
                </a:lnTo>
                <a:lnTo>
                  <a:pt x="340129" y="152674"/>
                </a:lnTo>
                <a:lnTo>
                  <a:pt x="347720" y="155115"/>
                </a:lnTo>
                <a:lnTo>
                  <a:pt x="354686" y="157696"/>
                </a:lnTo>
                <a:lnTo>
                  <a:pt x="361234" y="160368"/>
                </a:lnTo>
                <a:lnTo>
                  <a:pt x="373591" y="165877"/>
                </a:lnTo>
                <a:lnTo>
                  <a:pt x="378601" y="169633"/>
                </a:lnTo>
                <a:lnTo>
                  <a:pt x="386707" y="178885"/>
                </a:lnTo>
                <a:lnTo>
                  <a:pt x="396625" y="190253"/>
                </a:lnTo>
                <a:lnTo>
                  <a:pt x="402655" y="201702"/>
                </a:lnTo>
                <a:lnTo>
                  <a:pt x="405596" y="208756"/>
                </a:lnTo>
                <a:lnTo>
                  <a:pt x="407557" y="215363"/>
                </a:lnTo>
                <a:lnTo>
                  <a:pt x="408865" y="221673"/>
                </a:lnTo>
                <a:lnTo>
                  <a:pt x="409737" y="227785"/>
                </a:lnTo>
                <a:lnTo>
                  <a:pt x="408165" y="239655"/>
                </a:lnTo>
                <a:lnTo>
                  <a:pt x="406412" y="245488"/>
                </a:lnTo>
                <a:lnTo>
                  <a:pt x="403339" y="253186"/>
                </a:lnTo>
                <a:lnTo>
                  <a:pt x="399385" y="262129"/>
                </a:lnTo>
                <a:lnTo>
                  <a:pt x="394844" y="271900"/>
                </a:lnTo>
                <a:lnTo>
                  <a:pt x="390864" y="279367"/>
                </a:lnTo>
                <a:lnTo>
                  <a:pt x="383903" y="290204"/>
                </a:lnTo>
                <a:lnTo>
                  <a:pt x="375093" y="300735"/>
                </a:lnTo>
                <a:lnTo>
                  <a:pt x="364828" y="311765"/>
                </a:lnTo>
                <a:lnTo>
                  <a:pt x="353915" y="323017"/>
                </a:lnTo>
                <a:lnTo>
                  <a:pt x="345481" y="329638"/>
                </a:lnTo>
                <a:lnTo>
                  <a:pt x="335095" y="336908"/>
                </a:lnTo>
                <a:lnTo>
                  <a:pt x="323409" y="344614"/>
                </a:lnTo>
                <a:lnTo>
                  <a:pt x="313713" y="351655"/>
                </a:lnTo>
                <a:lnTo>
                  <a:pt x="305345" y="358254"/>
                </a:lnTo>
                <a:lnTo>
                  <a:pt x="297861" y="364559"/>
                </a:lnTo>
                <a:lnTo>
                  <a:pt x="288108" y="369715"/>
                </a:lnTo>
                <a:lnTo>
                  <a:pt x="276844" y="374104"/>
                </a:lnTo>
                <a:lnTo>
                  <a:pt x="264573" y="377983"/>
                </a:lnTo>
                <a:lnTo>
                  <a:pt x="254487" y="380569"/>
                </a:lnTo>
                <a:lnTo>
                  <a:pt x="245858" y="382293"/>
                </a:lnTo>
                <a:lnTo>
                  <a:pt x="238200" y="383442"/>
                </a:lnTo>
                <a:lnTo>
                  <a:pt x="230238" y="385161"/>
                </a:lnTo>
                <a:lnTo>
                  <a:pt x="222071" y="387259"/>
                </a:lnTo>
                <a:lnTo>
                  <a:pt x="213770" y="389610"/>
                </a:lnTo>
                <a:lnTo>
                  <a:pt x="203473" y="391178"/>
                </a:lnTo>
                <a:lnTo>
                  <a:pt x="191846" y="392223"/>
                </a:lnTo>
                <a:lnTo>
                  <a:pt x="179333" y="392920"/>
                </a:lnTo>
                <a:lnTo>
                  <a:pt x="164322" y="392431"/>
                </a:lnTo>
                <a:lnTo>
                  <a:pt x="147648" y="391154"/>
                </a:lnTo>
                <a:lnTo>
                  <a:pt x="129865" y="389349"/>
                </a:lnTo>
                <a:lnTo>
                  <a:pt x="116104" y="387194"/>
                </a:lnTo>
                <a:lnTo>
                  <a:pt x="105025" y="384804"/>
                </a:lnTo>
                <a:lnTo>
                  <a:pt x="95734" y="382259"/>
                </a:lnTo>
                <a:lnTo>
                  <a:pt x="87635" y="380562"/>
                </a:lnTo>
                <a:lnTo>
                  <a:pt x="80330" y="379431"/>
                </a:lnTo>
                <a:lnTo>
                  <a:pt x="73556" y="378676"/>
                </a:lnTo>
                <a:lnTo>
                  <a:pt x="63489" y="375299"/>
                </a:lnTo>
                <a:lnTo>
                  <a:pt x="59471" y="373064"/>
                </a:lnTo>
                <a:lnTo>
                  <a:pt x="49926" y="370582"/>
                </a:lnTo>
                <a:lnTo>
                  <a:pt x="39334" y="368526"/>
                </a:lnTo>
                <a:lnTo>
                  <a:pt x="28277" y="364437"/>
                </a:lnTo>
                <a:lnTo>
                  <a:pt x="23614" y="361060"/>
                </a:lnTo>
                <a:lnTo>
                  <a:pt x="19552" y="356905"/>
                </a:lnTo>
                <a:lnTo>
                  <a:pt x="0" y="33430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173"/>
          <p:cNvSpPr/>
          <p:nvPr/>
        </p:nvSpPr>
        <p:spPr>
          <a:xfrm>
            <a:off x="6826567" y="3969067"/>
            <a:ext cx="600076" cy="291466"/>
          </a:xfrm>
          <a:custGeom>
            <a:avLst/>
            <a:gdLst/>
            <a:ahLst/>
            <a:cxnLst/>
            <a:rect l="0" t="0" r="0" b="0"/>
            <a:pathLst>
              <a:path w="600076" h="291466">
                <a:moveTo>
                  <a:pt x="0" y="291465"/>
                </a:moveTo>
                <a:lnTo>
                  <a:pt x="32965" y="274983"/>
                </a:lnTo>
                <a:lnTo>
                  <a:pt x="41979" y="269999"/>
                </a:lnTo>
                <a:lnTo>
                  <a:pt x="50846" y="264772"/>
                </a:lnTo>
                <a:lnTo>
                  <a:pt x="59615" y="259382"/>
                </a:lnTo>
                <a:lnTo>
                  <a:pt x="76979" y="250854"/>
                </a:lnTo>
                <a:lnTo>
                  <a:pt x="94220" y="242935"/>
                </a:lnTo>
                <a:lnTo>
                  <a:pt x="102819" y="238157"/>
                </a:lnTo>
                <a:lnTo>
                  <a:pt x="155353" y="207698"/>
                </a:lnTo>
                <a:lnTo>
                  <a:pt x="183981" y="192005"/>
                </a:lnTo>
                <a:lnTo>
                  <a:pt x="221518" y="172461"/>
                </a:lnTo>
                <a:lnTo>
                  <a:pt x="233403" y="166409"/>
                </a:lnTo>
                <a:lnTo>
                  <a:pt x="248947" y="157612"/>
                </a:lnTo>
                <a:lnTo>
                  <a:pt x="286539" y="135137"/>
                </a:lnTo>
                <a:lnTo>
                  <a:pt x="303421" y="126286"/>
                </a:lnTo>
                <a:lnTo>
                  <a:pt x="318486" y="119433"/>
                </a:lnTo>
                <a:lnTo>
                  <a:pt x="332339" y="113912"/>
                </a:lnTo>
                <a:lnTo>
                  <a:pt x="352052" y="104517"/>
                </a:lnTo>
                <a:lnTo>
                  <a:pt x="401895" y="78837"/>
                </a:lnTo>
                <a:lnTo>
                  <a:pt x="427950" y="66845"/>
                </a:lnTo>
                <a:lnTo>
                  <a:pt x="453893" y="55994"/>
                </a:lnTo>
                <a:lnTo>
                  <a:pt x="479759" y="45902"/>
                </a:lnTo>
                <a:lnTo>
                  <a:pt x="500815" y="37269"/>
                </a:lnTo>
                <a:lnTo>
                  <a:pt x="518662" y="29608"/>
                </a:lnTo>
                <a:lnTo>
                  <a:pt x="556903" y="12265"/>
                </a:lnTo>
                <a:lnTo>
                  <a:pt x="572315" y="5451"/>
                </a:lnTo>
                <a:lnTo>
                  <a:pt x="577759" y="3634"/>
                </a:lnTo>
                <a:lnTo>
                  <a:pt x="60007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174"/>
          <p:cNvSpPr/>
          <p:nvPr/>
        </p:nvSpPr>
        <p:spPr>
          <a:xfrm>
            <a:off x="7110771" y="3566160"/>
            <a:ext cx="255864" cy="94298"/>
          </a:xfrm>
          <a:custGeom>
            <a:avLst/>
            <a:gdLst/>
            <a:ahLst/>
            <a:cxnLst/>
            <a:rect l="0" t="0" r="0" b="0"/>
            <a:pathLst>
              <a:path w="255864" h="94298">
                <a:moveTo>
                  <a:pt x="41551" y="0"/>
                </a:moveTo>
                <a:lnTo>
                  <a:pt x="22239" y="0"/>
                </a:lnTo>
                <a:lnTo>
                  <a:pt x="20103" y="952"/>
                </a:lnTo>
                <a:lnTo>
                  <a:pt x="18680" y="2540"/>
                </a:lnTo>
                <a:lnTo>
                  <a:pt x="17732" y="4551"/>
                </a:lnTo>
                <a:lnTo>
                  <a:pt x="16146" y="5891"/>
                </a:lnTo>
                <a:lnTo>
                  <a:pt x="14137" y="6785"/>
                </a:lnTo>
                <a:lnTo>
                  <a:pt x="11845" y="7380"/>
                </a:lnTo>
                <a:lnTo>
                  <a:pt x="10317" y="8730"/>
                </a:lnTo>
                <a:lnTo>
                  <a:pt x="9299" y="10582"/>
                </a:lnTo>
                <a:lnTo>
                  <a:pt x="7214" y="17086"/>
                </a:lnTo>
                <a:lnTo>
                  <a:pt x="3112" y="29501"/>
                </a:lnTo>
                <a:lnTo>
                  <a:pt x="1638" y="34907"/>
                </a:lnTo>
                <a:lnTo>
                  <a:pt x="655" y="39464"/>
                </a:lnTo>
                <a:lnTo>
                  <a:pt x="0" y="43454"/>
                </a:lnTo>
                <a:lnTo>
                  <a:pt x="1467" y="47067"/>
                </a:lnTo>
                <a:lnTo>
                  <a:pt x="4352" y="50428"/>
                </a:lnTo>
                <a:lnTo>
                  <a:pt x="8178" y="53621"/>
                </a:lnTo>
                <a:lnTo>
                  <a:pt x="11683" y="56702"/>
                </a:lnTo>
                <a:lnTo>
                  <a:pt x="18117" y="62666"/>
                </a:lnTo>
                <a:lnTo>
                  <a:pt x="22118" y="65590"/>
                </a:lnTo>
                <a:lnTo>
                  <a:pt x="26691" y="68491"/>
                </a:lnTo>
                <a:lnTo>
                  <a:pt x="31644" y="71378"/>
                </a:lnTo>
                <a:lnTo>
                  <a:pt x="37804" y="74255"/>
                </a:lnTo>
                <a:lnTo>
                  <a:pt x="44768" y="77126"/>
                </a:lnTo>
                <a:lnTo>
                  <a:pt x="52268" y="79992"/>
                </a:lnTo>
                <a:lnTo>
                  <a:pt x="60126" y="81903"/>
                </a:lnTo>
                <a:lnTo>
                  <a:pt x="68222" y="83177"/>
                </a:lnTo>
                <a:lnTo>
                  <a:pt x="76477" y="84026"/>
                </a:lnTo>
                <a:lnTo>
                  <a:pt x="92458" y="84592"/>
                </a:lnTo>
                <a:lnTo>
                  <a:pt x="200031" y="85576"/>
                </a:lnTo>
                <a:lnTo>
                  <a:pt x="231807" y="85680"/>
                </a:lnTo>
                <a:lnTo>
                  <a:pt x="237920" y="86648"/>
                </a:lnTo>
                <a:lnTo>
                  <a:pt x="242949" y="88245"/>
                </a:lnTo>
                <a:lnTo>
                  <a:pt x="255863" y="9429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175"/>
          <p:cNvSpPr/>
          <p:nvPr/>
        </p:nvSpPr>
        <p:spPr>
          <a:xfrm>
            <a:off x="7289482" y="3557587"/>
            <a:ext cx="25718" cy="300039"/>
          </a:xfrm>
          <a:custGeom>
            <a:avLst/>
            <a:gdLst/>
            <a:ahLst/>
            <a:cxnLst/>
            <a:rect l="0" t="0" r="0" b="0"/>
            <a:pathLst>
              <a:path w="25718" h="300039">
                <a:moveTo>
                  <a:pt x="0" y="0"/>
                </a:moveTo>
                <a:lnTo>
                  <a:pt x="9101" y="13653"/>
                </a:lnTo>
                <a:lnTo>
                  <a:pt x="12735" y="18627"/>
                </a:lnTo>
                <a:lnTo>
                  <a:pt x="16110" y="22895"/>
                </a:lnTo>
                <a:lnTo>
                  <a:pt x="19312" y="26694"/>
                </a:lnTo>
                <a:lnTo>
                  <a:pt x="21447" y="32083"/>
                </a:lnTo>
                <a:lnTo>
                  <a:pt x="22870" y="38534"/>
                </a:lnTo>
                <a:lnTo>
                  <a:pt x="23820" y="45692"/>
                </a:lnTo>
                <a:lnTo>
                  <a:pt x="24452" y="52369"/>
                </a:lnTo>
                <a:lnTo>
                  <a:pt x="24874" y="58725"/>
                </a:lnTo>
                <a:lnTo>
                  <a:pt x="25155" y="64867"/>
                </a:lnTo>
                <a:lnTo>
                  <a:pt x="25467" y="79313"/>
                </a:lnTo>
                <a:lnTo>
                  <a:pt x="25717" y="203368"/>
                </a:lnTo>
                <a:lnTo>
                  <a:pt x="23812" y="215589"/>
                </a:lnTo>
                <a:lnTo>
                  <a:pt x="20637" y="229451"/>
                </a:lnTo>
                <a:lnTo>
                  <a:pt x="16616" y="244407"/>
                </a:lnTo>
                <a:lnTo>
                  <a:pt x="13934" y="257236"/>
                </a:lnTo>
                <a:lnTo>
                  <a:pt x="12147" y="268646"/>
                </a:lnTo>
                <a:lnTo>
                  <a:pt x="8573" y="30003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176"/>
          <p:cNvSpPr/>
          <p:nvPr/>
        </p:nvSpPr>
        <p:spPr>
          <a:xfrm>
            <a:off x="7709534" y="4364594"/>
            <a:ext cx="334329" cy="58817"/>
          </a:xfrm>
          <a:custGeom>
            <a:avLst/>
            <a:gdLst/>
            <a:ahLst/>
            <a:cxnLst/>
            <a:rect l="0" t="0" r="0" b="0"/>
            <a:pathLst>
              <a:path w="334329" h="58817">
                <a:moveTo>
                  <a:pt x="0" y="7381"/>
                </a:moveTo>
                <a:lnTo>
                  <a:pt x="0" y="2830"/>
                </a:lnTo>
                <a:lnTo>
                  <a:pt x="953" y="1489"/>
                </a:lnTo>
                <a:lnTo>
                  <a:pt x="2541" y="596"/>
                </a:lnTo>
                <a:lnTo>
                  <a:pt x="4551" y="0"/>
                </a:lnTo>
                <a:lnTo>
                  <a:pt x="7797" y="555"/>
                </a:lnTo>
                <a:lnTo>
                  <a:pt x="11866" y="1878"/>
                </a:lnTo>
                <a:lnTo>
                  <a:pt x="16483" y="3712"/>
                </a:lnTo>
                <a:lnTo>
                  <a:pt x="20514" y="4935"/>
                </a:lnTo>
                <a:lnTo>
                  <a:pt x="27533" y="6294"/>
                </a:lnTo>
                <a:lnTo>
                  <a:pt x="32643" y="7608"/>
                </a:lnTo>
                <a:lnTo>
                  <a:pt x="38907" y="9438"/>
                </a:lnTo>
                <a:lnTo>
                  <a:pt x="45941" y="11610"/>
                </a:lnTo>
                <a:lnTo>
                  <a:pt x="55392" y="14010"/>
                </a:lnTo>
                <a:lnTo>
                  <a:pt x="78594" y="19217"/>
                </a:lnTo>
                <a:lnTo>
                  <a:pt x="88591" y="21939"/>
                </a:lnTo>
                <a:lnTo>
                  <a:pt x="97161" y="24706"/>
                </a:lnTo>
                <a:lnTo>
                  <a:pt x="104779" y="27504"/>
                </a:lnTo>
                <a:lnTo>
                  <a:pt x="114620" y="29369"/>
                </a:lnTo>
                <a:lnTo>
                  <a:pt x="125944" y="30612"/>
                </a:lnTo>
                <a:lnTo>
                  <a:pt x="138255" y="31441"/>
                </a:lnTo>
                <a:lnTo>
                  <a:pt x="154082" y="31993"/>
                </a:lnTo>
                <a:lnTo>
                  <a:pt x="191989" y="32607"/>
                </a:lnTo>
                <a:lnTo>
                  <a:pt x="210861" y="33723"/>
                </a:lnTo>
                <a:lnTo>
                  <a:pt x="229156" y="35419"/>
                </a:lnTo>
                <a:lnTo>
                  <a:pt x="247068" y="37503"/>
                </a:lnTo>
                <a:lnTo>
                  <a:pt x="260915" y="38892"/>
                </a:lnTo>
                <a:lnTo>
                  <a:pt x="272050" y="39818"/>
                </a:lnTo>
                <a:lnTo>
                  <a:pt x="281380" y="40436"/>
                </a:lnTo>
                <a:lnTo>
                  <a:pt x="289504" y="41800"/>
                </a:lnTo>
                <a:lnTo>
                  <a:pt x="296826" y="43662"/>
                </a:lnTo>
                <a:lnTo>
                  <a:pt x="334328" y="5881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177"/>
          <p:cNvSpPr/>
          <p:nvPr/>
        </p:nvSpPr>
        <p:spPr>
          <a:xfrm>
            <a:off x="7726680" y="4493286"/>
            <a:ext cx="394336" cy="15850"/>
          </a:xfrm>
          <a:custGeom>
            <a:avLst/>
            <a:gdLst/>
            <a:ahLst/>
            <a:cxnLst/>
            <a:rect l="0" t="0" r="0" b="0"/>
            <a:pathLst>
              <a:path w="394336" h="15850">
                <a:moveTo>
                  <a:pt x="0" y="15849"/>
                </a:moveTo>
                <a:lnTo>
                  <a:pt x="37515" y="15849"/>
                </a:lnTo>
                <a:lnTo>
                  <a:pt x="204542" y="8467"/>
                </a:lnTo>
                <a:lnTo>
                  <a:pt x="219228" y="7118"/>
                </a:lnTo>
                <a:lnTo>
                  <a:pt x="231876" y="5266"/>
                </a:lnTo>
                <a:lnTo>
                  <a:pt x="243167" y="3078"/>
                </a:lnTo>
                <a:lnTo>
                  <a:pt x="255456" y="1620"/>
                </a:lnTo>
                <a:lnTo>
                  <a:pt x="268411" y="648"/>
                </a:lnTo>
                <a:lnTo>
                  <a:pt x="281811" y="0"/>
                </a:lnTo>
                <a:lnTo>
                  <a:pt x="294554" y="520"/>
                </a:lnTo>
                <a:lnTo>
                  <a:pt x="306859" y="1820"/>
                </a:lnTo>
                <a:lnTo>
                  <a:pt x="318872" y="3639"/>
                </a:lnTo>
                <a:lnTo>
                  <a:pt x="330692" y="4851"/>
                </a:lnTo>
                <a:lnTo>
                  <a:pt x="342380" y="5659"/>
                </a:lnTo>
                <a:lnTo>
                  <a:pt x="353984" y="6198"/>
                </a:lnTo>
                <a:lnTo>
                  <a:pt x="362671" y="7510"/>
                </a:lnTo>
                <a:lnTo>
                  <a:pt x="394335" y="1584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178"/>
          <p:cNvSpPr/>
          <p:nvPr/>
        </p:nvSpPr>
        <p:spPr>
          <a:xfrm>
            <a:off x="8500867" y="3840479"/>
            <a:ext cx="331666" cy="204409"/>
          </a:xfrm>
          <a:custGeom>
            <a:avLst/>
            <a:gdLst/>
            <a:ahLst/>
            <a:cxnLst/>
            <a:rect l="0" t="0" r="0" b="0"/>
            <a:pathLst>
              <a:path w="331666" h="204409">
                <a:moveTo>
                  <a:pt x="57345" y="0"/>
                </a:moveTo>
                <a:lnTo>
                  <a:pt x="57345" y="50243"/>
                </a:lnTo>
                <a:lnTo>
                  <a:pt x="56393" y="61118"/>
                </a:lnTo>
                <a:lnTo>
                  <a:pt x="54806" y="73130"/>
                </a:lnTo>
                <a:lnTo>
                  <a:pt x="52794" y="85901"/>
                </a:lnTo>
                <a:lnTo>
                  <a:pt x="49549" y="97273"/>
                </a:lnTo>
                <a:lnTo>
                  <a:pt x="45481" y="107711"/>
                </a:lnTo>
                <a:lnTo>
                  <a:pt x="35880" y="127882"/>
                </a:lnTo>
                <a:lnTo>
                  <a:pt x="25262" y="149547"/>
                </a:lnTo>
                <a:lnTo>
                  <a:pt x="21669" y="157801"/>
                </a:lnTo>
                <a:lnTo>
                  <a:pt x="19273" y="164256"/>
                </a:lnTo>
                <a:lnTo>
                  <a:pt x="17678" y="169511"/>
                </a:lnTo>
                <a:lnTo>
                  <a:pt x="14707" y="175873"/>
                </a:lnTo>
                <a:lnTo>
                  <a:pt x="10822" y="182971"/>
                </a:lnTo>
                <a:lnTo>
                  <a:pt x="0" y="201243"/>
                </a:lnTo>
                <a:lnTo>
                  <a:pt x="1018" y="202742"/>
                </a:lnTo>
                <a:lnTo>
                  <a:pt x="3602" y="203741"/>
                </a:lnTo>
                <a:lnTo>
                  <a:pt x="7229" y="204408"/>
                </a:lnTo>
                <a:lnTo>
                  <a:pt x="16339" y="202608"/>
                </a:lnTo>
                <a:lnTo>
                  <a:pt x="21435" y="200795"/>
                </a:lnTo>
                <a:lnTo>
                  <a:pt x="28642" y="198633"/>
                </a:lnTo>
                <a:lnTo>
                  <a:pt x="46812" y="193692"/>
                </a:lnTo>
                <a:lnTo>
                  <a:pt x="58895" y="191041"/>
                </a:lnTo>
                <a:lnTo>
                  <a:pt x="87561" y="185555"/>
                </a:lnTo>
                <a:lnTo>
                  <a:pt x="135831" y="177111"/>
                </a:lnTo>
                <a:lnTo>
                  <a:pt x="149674" y="175224"/>
                </a:lnTo>
                <a:lnTo>
                  <a:pt x="161760" y="173967"/>
                </a:lnTo>
                <a:lnTo>
                  <a:pt x="172675" y="173128"/>
                </a:lnTo>
                <a:lnTo>
                  <a:pt x="186619" y="172569"/>
                </a:lnTo>
                <a:lnTo>
                  <a:pt x="219893" y="171948"/>
                </a:lnTo>
                <a:lnTo>
                  <a:pt x="233337" y="172734"/>
                </a:lnTo>
                <a:lnTo>
                  <a:pt x="244206" y="174211"/>
                </a:lnTo>
                <a:lnTo>
                  <a:pt x="253356" y="176149"/>
                </a:lnTo>
                <a:lnTo>
                  <a:pt x="261361" y="177440"/>
                </a:lnTo>
                <a:lnTo>
                  <a:pt x="268604" y="178301"/>
                </a:lnTo>
                <a:lnTo>
                  <a:pt x="275337" y="178876"/>
                </a:lnTo>
                <a:lnTo>
                  <a:pt x="282683" y="180210"/>
                </a:lnTo>
                <a:lnTo>
                  <a:pt x="290439" y="182053"/>
                </a:lnTo>
                <a:lnTo>
                  <a:pt x="298465" y="184234"/>
                </a:lnTo>
                <a:lnTo>
                  <a:pt x="304769" y="185688"/>
                </a:lnTo>
                <a:lnTo>
                  <a:pt x="314314" y="187303"/>
                </a:lnTo>
                <a:lnTo>
                  <a:pt x="321731" y="188022"/>
                </a:lnTo>
                <a:lnTo>
                  <a:pt x="331665" y="18859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179"/>
          <p:cNvSpPr/>
          <p:nvPr/>
        </p:nvSpPr>
        <p:spPr>
          <a:xfrm>
            <a:off x="8733237" y="3826968"/>
            <a:ext cx="22144" cy="536435"/>
          </a:xfrm>
          <a:custGeom>
            <a:avLst/>
            <a:gdLst/>
            <a:ahLst/>
            <a:cxnLst/>
            <a:rect l="0" t="0" r="0" b="0"/>
            <a:pathLst>
              <a:path w="22144" h="536435">
                <a:moveTo>
                  <a:pt x="22143" y="4939"/>
                </a:moveTo>
                <a:lnTo>
                  <a:pt x="8491" y="388"/>
                </a:lnTo>
                <a:lnTo>
                  <a:pt x="4468" y="0"/>
                </a:lnTo>
                <a:lnTo>
                  <a:pt x="1787" y="694"/>
                </a:lnTo>
                <a:lnTo>
                  <a:pt x="0" y="2109"/>
                </a:lnTo>
                <a:lnTo>
                  <a:pt x="554" y="16381"/>
                </a:lnTo>
                <a:lnTo>
                  <a:pt x="2035" y="26855"/>
                </a:lnTo>
                <a:lnTo>
                  <a:pt x="3023" y="40505"/>
                </a:lnTo>
                <a:lnTo>
                  <a:pt x="3681" y="56272"/>
                </a:lnTo>
                <a:lnTo>
                  <a:pt x="4738" y="111281"/>
                </a:lnTo>
                <a:lnTo>
                  <a:pt x="4921" y="145139"/>
                </a:lnTo>
                <a:lnTo>
                  <a:pt x="12372" y="309504"/>
                </a:lnTo>
                <a:lnTo>
                  <a:pt x="11819" y="332760"/>
                </a:lnTo>
                <a:lnTo>
                  <a:pt x="10498" y="358742"/>
                </a:lnTo>
                <a:lnTo>
                  <a:pt x="8665" y="386540"/>
                </a:lnTo>
                <a:lnTo>
                  <a:pt x="6627" y="432667"/>
                </a:lnTo>
                <a:lnTo>
                  <a:pt x="5481" y="485686"/>
                </a:lnTo>
                <a:lnTo>
                  <a:pt x="5093" y="519531"/>
                </a:lnTo>
                <a:lnTo>
                  <a:pt x="6014" y="523260"/>
                </a:lnTo>
                <a:lnTo>
                  <a:pt x="7580" y="526699"/>
                </a:lnTo>
                <a:lnTo>
                  <a:pt x="4997" y="53643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180"/>
          <p:cNvSpPr/>
          <p:nvPr/>
        </p:nvSpPr>
        <p:spPr>
          <a:xfrm>
            <a:off x="8378190" y="4423454"/>
            <a:ext cx="651511" cy="33893"/>
          </a:xfrm>
          <a:custGeom>
            <a:avLst/>
            <a:gdLst/>
            <a:ahLst/>
            <a:cxnLst/>
            <a:rect l="0" t="0" r="0" b="0"/>
            <a:pathLst>
              <a:path w="651511" h="33893">
                <a:moveTo>
                  <a:pt x="0" y="25673"/>
                </a:moveTo>
                <a:lnTo>
                  <a:pt x="13652" y="30224"/>
                </a:lnTo>
                <a:lnTo>
                  <a:pt x="20531" y="31565"/>
                </a:lnTo>
                <a:lnTo>
                  <a:pt x="27975" y="32458"/>
                </a:lnTo>
                <a:lnTo>
                  <a:pt x="43866" y="33451"/>
                </a:lnTo>
                <a:lnTo>
                  <a:pt x="60453" y="33892"/>
                </a:lnTo>
                <a:lnTo>
                  <a:pt x="73639" y="33058"/>
                </a:lnTo>
                <a:lnTo>
                  <a:pt x="108610" y="29590"/>
                </a:lnTo>
                <a:lnTo>
                  <a:pt x="124794" y="27332"/>
                </a:lnTo>
                <a:lnTo>
                  <a:pt x="139393" y="24874"/>
                </a:lnTo>
                <a:lnTo>
                  <a:pt x="152937" y="22283"/>
                </a:lnTo>
                <a:lnTo>
                  <a:pt x="171491" y="19603"/>
                </a:lnTo>
                <a:lnTo>
                  <a:pt x="238348" y="11280"/>
                </a:lnTo>
                <a:lnTo>
                  <a:pt x="274208" y="5624"/>
                </a:lnTo>
                <a:lnTo>
                  <a:pt x="290437" y="3734"/>
                </a:lnTo>
                <a:lnTo>
                  <a:pt x="306020" y="2475"/>
                </a:lnTo>
                <a:lnTo>
                  <a:pt x="321171" y="1635"/>
                </a:lnTo>
                <a:lnTo>
                  <a:pt x="350705" y="702"/>
                </a:lnTo>
                <a:lnTo>
                  <a:pt x="408471" y="103"/>
                </a:lnTo>
                <a:lnTo>
                  <a:pt x="487846" y="0"/>
                </a:lnTo>
                <a:lnTo>
                  <a:pt x="513826" y="937"/>
                </a:lnTo>
                <a:lnTo>
                  <a:pt x="536861" y="2515"/>
                </a:lnTo>
                <a:lnTo>
                  <a:pt x="583885" y="6746"/>
                </a:lnTo>
                <a:lnTo>
                  <a:pt x="592139" y="7341"/>
                </a:lnTo>
                <a:lnTo>
                  <a:pt x="599547" y="8689"/>
                </a:lnTo>
                <a:lnTo>
                  <a:pt x="606390" y="10540"/>
                </a:lnTo>
                <a:lnTo>
                  <a:pt x="612858" y="12727"/>
                </a:lnTo>
                <a:lnTo>
                  <a:pt x="619073" y="14185"/>
                </a:lnTo>
                <a:lnTo>
                  <a:pt x="625124" y="15157"/>
                </a:lnTo>
                <a:lnTo>
                  <a:pt x="631061" y="15805"/>
                </a:lnTo>
                <a:lnTo>
                  <a:pt x="635020" y="17190"/>
                </a:lnTo>
                <a:lnTo>
                  <a:pt x="637658" y="19065"/>
                </a:lnTo>
                <a:lnTo>
                  <a:pt x="639419" y="21268"/>
                </a:lnTo>
                <a:lnTo>
                  <a:pt x="641544" y="22736"/>
                </a:lnTo>
                <a:lnTo>
                  <a:pt x="643913" y="23715"/>
                </a:lnTo>
                <a:lnTo>
                  <a:pt x="651510" y="256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181"/>
          <p:cNvSpPr/>
          <p:nvPr/>
        </p:nvSpPr>
        <p:spPr>
          <a:xfrm>
            <a:off x="8403907" y="4586287"/>
            <a:ext cx="34291" cy="454343"/>
          </a:xfrm>
          <a:custGeom>
            <a:avLst/>
            <a:gdLst/>
            <a:ahLst/>
            <a:cxnLst/>
            <a:rect l="0" t="0" r="0" b="0"/>
            <a:pathLst>
              <a:path w="34291" h="454343">
                <a:moveTo>
                  <a:pt x="0" y="0"/>
                </a:moveTo>
                <a:lnTo>
                  <a:pt x="0" y="18204"/>
                </a:lnTo>
                <a:lnTo>
                  <a:pt x="952" y="26423"/>
                </a:lnTo>
                <a:lnTo>
                  <a:pt x="2540" y="34760"/>
                </a:lnTo>
                <a:lnTo>
                  <a:pt x="4551" y="43176"/>
                </a:lnTo>
                <a:lnTo>
                  <a:pt x="7797" y="54502"/>
                </a:lnTo>
                <a:lnTo>
                  <a:pt x="16482" y="82326"/>
                </a:lnTo>
                <a:lnTo>
                  <a:pt x="19561" y="94889"/>
                </a:lnTo>
                <a:lnTo>
                  <a:pt x="21613" y="106122"/>
                </a:lnTo>
                <a:lnTo>
                  <a:pt x="22982" y="116468"/>
                </a:lnTo>
                <a:lnTo>
                  <a:pt x="27041" y="168604"/>
                </a:lnTo>
                <a:lnTo>
                  <a:pt x="31068" y="231145"/>
                </a:lnTo>
                <a:lnTo>
                  <a:pt x="32858" y="271641"/>
                </a:lnTo>
                <a:lnTo>
                  <a:pt x="33867" y="311309"/>
                </a:lnTo>
                <a:lnTo>
                  <a:pt x="34253" y="370932"/>
                </a:lnTo>
                <a:lnTo>
                  <a:pt x="33312" y="378733"/>
                </a:lnTo>
                <a:lnTo>
                  <a:pt x="31733" y="386791"/>
                </a:lnTo>
                <a:lnTo>
                  <a:pt x="29729" y="395021"/>
                </a:lnTo>
                <a:lnTo>
                  <a:pt x="28391" y="401460"/>
                </a:lnTo>
                <a:lnTo>
                  <a:pt x="27500" y="406705"/>
                </a:lnTo>
                <a:lnTo>
                  <a:pt x="26510" y="417930"/>
                </a:lnTo>
                <a:lnTo>
                  <a:pt x="26070" y="435620"/>
                </a:lnTo>
                <a:lnTo>
                  <a:pt x="26905" y="441861"/>
                </a:lnTo>
                <a:lnTo>
                  <a:pt x="28414" y="446021"/>
                </a:lnTo>
                <a:lnTo>
                  <a:pt x="34290" y="45434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182"/>
          <p:cNvSpPr/>
          <p:nvPr/>
        </p:nvSpPr>
        <p:spPr>
          <a:xfrm>
            <a:off x="8626792" y="4511974"/>
            <a:ext cx="298299" cy="374296"/>
          </a:xfrm>
          <a:custGeom>
            <a:avLst/>
            <a:gdLst/>
            <a:ahLst/>
            <a:cxnLst/>
            <a:rect l="0" t="0" r="0" b="0"/>
            <a:pathLst>
              <a:path w="298299" h="374296">
                <a:moveTo>
                  <a:pt x="274320" y="31451"/>
                </a:moveTo>
                <a:lnTo>
                  <a:pt x="260668" y="26900"/>
                </a:lnTo>
                <a:lnTo>
                  <a:pt x="255693" y="26512"/>
                </a:lnTo>
                <a:lnTo>
                  <a:pt x="251424" y="27206"/>
                </a:lnTo>
                <a:lnTo>
                  <a:pt x="243189" y="29564"/>
                </a:lnTo>
                <a:lnTo>
                  <a:pt x="238326" y="30193"/>
                </a:lnTo>
                <a:lnTo>
                  <a:pt x="233179" y="30613"/>
                </a:lnTo>
                <a:lnTo>
                  <a:pt x="225938" y="30892"/>
                </a:lnTo>
                <a:lnTo>
                  <a:pt x="207732" y="31202"/>
                </a:lnTo>
                <a:lnTo>
                  <a:pt x="198495" y="30332"/>
                </a:lnTo>
                <a:lnTo>
                  <a:pt x="189480" y="28800"/>
                </a:lnTo>
                <a:lnTo>
                  <a:pt x="180613" y="26826"/>
                </a:lnTo>
                <a:lnTo>
                  <a:pt x="171843" y="24558"/>
                </a:lnTo>
                <a:lnTo>
                  <a:pt x="163140" y="22093"/>
                </a:lnTo>
                <a:lnTo>
                  <a:pt x="154480" y="19497"/>
                </a:lnTo>
                <a:lnTo>
                  <a:pt x="144896" y="15862"/>
                </a:lnTo>
                <a:lnTo>
                  <a:pt x="134698" y="11533"/>
                </a:lnTo>
                <a:lnTo>
                  <a:pt x="124089" y="6742"/>
                </a:lnTo>
                <a:lnTo>
                  <a:pt x="116064" y="3548"/>
                </a:lnTo>
                <a:lnTo>
                  <a:pt x="109761" y="1419"/>
                </a:lnTo>
                <a:lnTo>
                  <a:pt x="104606" y="0"/>
                </a:lnTo>
                <a:lnTo>
                  <a:pt x="101171" y="1911"/>
                </a:lnTo>
                <a:lnTo>
                  <a:pt x="98879" y="6042"/>
                </a:lnTo>
                <a:lnTo>
                  <a:pt x="95381" y="16348"/>
                </a:lnTo>
                <a:lnTo>
                  <a:pt x="90651" y="24104"/>
                </a:lnTo>
                <a:lnTo>
                  <a:pt x="85374" y="33265"/>
                </a:lnTo>
                <a:lnTo>
                  <a:pt x="79854" y="42734"/>
                </a:lnTo>
                <a:lnTo>
                  <a:pt x="71391" y="54373"/>
                </a:lnTo>
                <a:lnTo>
                  <a:pt x="65703" y="64181"/>
                </a:lnTo>
                <a:lnTo>
                  <a:pt x="62539" y="74890"/>
                </a:lnTo>
                <a:lnTo>
                  <a:pt x="60180" y="85999"/>
                </a:lnTo>
                <a:lnTo>
                  <a:pt x="55957" y="97287"/>
                </a:lnTo>
                <a:lnTo>
                  <a:pt x="50904" y="108654"/>
                </a:lnTo>
                <a:lnTo>
                  <a:pt x="48224" y="114352"/>
                </a:lnTo>
                <a:lnTo>
                  <a:pt x="44532" y="121008"/>
                </a:lnTo>
                <a:lnTo>
                  <a:pt x="40166" y="128303"/>
                </a:lnTo>
                <a:lnTo>
                  <a:pt x="35350" y="136024"/>
                </a:lnTo>
                <a:lnTo>
                  <a:pt x="29998" y="147143"/>
                </a:lnTo>
                <a:lnTo>
                  <a:pt x="28571" y="151441"/>
                </a:lnTo>
                <a:lnTo>
                  <a:pt x="28572" y="154307"/>
                </a:lnTo>
                <a:lnTo>
                  <a:pt x="29526" y="156218"/>
                </a:lnTo>
                <a:lnTo>
                  <a:pt x="31114" y="157491"/>
                </a:lnTo>
                <a:lnTo>
                  <a:pt x="33125" y="158340"/>
                </a:lnTo>
                <a:lnTo>
                  <a:pt x="37900" y="159284"/>
                </a:lnTo>
                <a:lnTo>
                  <a:pt x="40507" y="158583"/>
                </a:lnTo>
                <a:lnTo>
                  <a:pt x="48726" y="153998"/>
                </a:lnTo>
                <a:lnTo>
                  <a:pt x="57194" y="151264"/>
                </a:lnTo>
                <a:lnTo>
                  <a:pt x="62884" y="147248"/>
                </a:lnTo>
                <a:lnTo>
                  <a:pt x="68592" y="144844"/>
                </a:lnTo>
                <a:lnTo>
                  <a:pt x="76209" y="142289"/>
                </a:lnTo>
                <a:lnTo>
                  <a:pt x="85096" y="139633"/>
                </a:lnTo>
                <a:lnTo>
                  <a:pt x="91974" y="136910"/>
                </a:lnTo>
                <a:lnTo>
                  <a:pt x="97510" y="134142"/>
                </a:lnTo>
                <a:lnTo>
                  <a:pt x="102155" y="131344"/>
                </a:lnTo>
                <a:lnTo>
                  <a:pt x="108108" y="128526"/>
                </a:lnTo>
                <a:lnTo>
                  <a:pt x="114934" y="125695"/>
                </a:lnTo>
                <a:lnTo>
                  <a:pt x="122343" y="122855"/>
                </a:lnTo>
                <a:lnTo>
                  <a:pt x="129187" y="120962"/>
                </a:lnTo>
                <a:lnTo>
                  <a:pt x="135656" y="119700"/>
                </a:lnTo>
                <a:lnTo>
                  <a:pt x="141872" y="118859"/>
                </a:lnTo>
                <a:lnTo>
                  <a:pt x="147922" y="118298"/>
                </a:lnTo>
                <a:lnTo>
                  <a:pt x="153859" y="117924"/>
                </a:lnTo>
                <a:lnTo>
                  <a:pt x="159724" y="117674"/>
                </a:lnTo>
                <a:lnTo>
                  <a:pt x="173858" y="117398"/>
                </a:lnTo>
                <a:lnTo>
                  <a:pt x="181628" y="117324"/>
                </a:lnTo>
                <a:lnTo>
                  <a:pt x="188714" y="118227"/>
                </a:lnTo>
                <a:lnTo>
                  <a:pt x="195342" y="119781"/>
                </a:lnTo>
                <a:lnTo>
                  <a:pt x="201666" y="121771"/>
                </a:lnTo>
                <a:lnTo>
                  <a:pt x="208738" y="123096"/>
                </a:lnTo>
                <a:lnTo>
                  <a:pt x="216311" y="123980"/>
                </a:lnTo>
                <a:lnTo>
                  <a:pt x="224218" y="124570"/>
                </a:lnTo>
                <a:lnTo>
                  <a:pt x="231394" y="125915"/>
                </a:lnTo>
                <a:lnTo>
                  <a:pt x="238083" y="127765"/>
                </a:lnTo>
                <a:lnTo>
                  <a:pt x="244447" y="129950"/>
                </a:lnTo>
                <a:lnTo>
                  <a:pt x="250594" y="133312"/>
                </a:lnTo>
                <a:lnTo>
                  <a:pt x="256599" y="137458"/>
                </a:lnTo>
                <a:lnTo>
                  <a:pt x="262506" y="142127"/>
                </a:lnTo>
                <a:lnTo>
                  <a:pt x="271610" y="149855"/>
                </a:lnTo>
                <a:lnTo>
                  <a:pt x="278831" y="157417"/>
                </a:lnTo>
                <a:lnTo>
                  <a:pt x="285215" y="167128"/>
                </a:lnTo>
                <a:lnTo>
                  <a:pt x="288250" y="173338"/>
                </a:lnTo>
                <a:lnTo>
                  <a:pt x="291227" y="180334"/>
                </a:lnTo>
                <a:lnTo>
                  <a:pt x="294164" y="187856"/>
                </a:lnTo>
                <a:lnTo>
                  <a:pt x="296122" y="194777"/>
                </a:lnTo>
                <a:lnTo>
                  <a:pt x="297426" y="201294"/>
                </a:lnTo>
                <a:lnTo>
                  <a:pt x="298298" y="207545"/>
                </a:lnTo>
                <a:lnTo>
                  <a:pt x="297925" y="214569"/>
                </a:lnTo>
                <a:lnTo>
                  <a:pt x="296725" y="222110"/>
                </a:lnTo>
                <a:lnTo>
                  <a:pt x="294971" y="229994"/>
                </a:lnTo>
                <a:lnTo>
                  <a:pt x="290945" y="240966"/>
                </a:lnTo>
                <a:lnTo>
                  <a:pt x="285403" y="253995"/>
                </a:lnTo>
                <a:lnTo>
                  <a:pt x="278852" y="268396"/>
                </a:lnTo>
                <a:lnTo>
                  <a:pt x="271626" y="279901"/>
                </a:lnTo>
                <a:lnTo>
                  <a:pt x="263952" y="289477"/>
                </a:lnTo>
                <a:lnTo>
                  <a:pt x="231102" y="323084"/>
                </a:lnTo>
                <a:lnTo>
                  <a:pt x="221696" y="329695"/>
                </a:lnTo>
                <a:lnTo>
                  <a:pt x="211615" y="335056"/>
                </a:lnTo>
                <a:lnTo>
                  <a:pt x="201084" y="339581"/>
                </a:lnTo>
                <a:lnTo>
                  <a:pt x="191206" y="344504"/>
                </a:lnTo>
                <a:lnTo>
                  <a:pt x="181764" y="349690"/>
                </a:lnTo>
                <a:lnTo>
                  <a:pt x="172611" y="355053"/>
                </a:lnTo>
                <a:lnTo>
                  <a:pt x="163651" y="359580"/>
                </a:lnTo>
                <a:lnTo>
                  <a:pt x="154821" y="363551"/>
                </a:lnTo>
                <a:lnTo>
                  <a:pt x="146076" y="367151"/>
                </a:lnTo>
                <a:lnTo>
                  <a:pt x="137390" y="369551"/>
                </a:lnTo>
                <a:lnTo>
                  <a:pt x="128741" y="371151"/>
                </a:lnTo>
                <a:lnTo>
                  <a:pt x="120116" y="372217"/>
                </a:lnTo>
                <a:lnTo>
                  <a:pt x="111511" y="372928"/>
                </a:lnTo>
                <a:lnTo>
                  <a:pt x="102915" y="373402"/>
                </a:lnTo>
                <a:lnTo>
                  <a:pt x="86698" y="373929"/>
                </a:lnTo>
                <a:lnTo>
                  <a:pt x="65906" y="374226"/>
                </a:lnTo>
                <a:lnTo>
                  <a:pt x="50246" y="374295"/>
                </a:lnTo>
                <a:lnTo>
                  <a:pt x="43022" y="373361"/>
                </a:lnTo>
                <a:lnTo>
                  <a:pt x="36303" y="371786"/>
                </a:lnTo>
                <a:lnTo>
                  <a:pt x="29917" y="369783"/>
                </a:lnTo>
                <a:lnTo>
                  <a:pt x="23755" y="368448"/>
                </a:lnTo>
                <a:lnTo>
                  <a:pt x="17742" y="367558"/>
                </a:lnTo>
                <a:lnTo>
                  <a:pt x="11828" y="366965"/>
                </a:lnTo>
                <a:lnTo>
                  <a:pt x="7885" y="365617"/>
                </a:lnTo>
                <a:lnTo>
                  <a:pt x="5257" y="363766"/>
                </a:lnTo>
                <a:lnTo>
                  <a:pt x="0" y="35720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Look at this data set</a:t>
            </a:r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2209800" y="1295400"/>
          <a:ext cx="4305300" cy="533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52650"/>
                <a:gridCol w="2152650"/>
              </a:tblGrid>
              <a:tr h="33337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2008-2009</a:t>
                      </a:r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Trail Blazer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Points per game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3337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Brandon Roy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22.6</a:t>
                      </a:r>
                    </a:p>
                  </a:txBody>
                  <a:tcPr marL="9525" marR="9525" marT="9525" marB="0" anchor="b"/>
                </a:tc>
              </a:tr>
              <a:tr h="33337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LaMarcus Aldridge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18.2</a:t>
                      </a:r>
                    </a:p>
                  </a:txBody>
                  <a:tcPr marL="9525" marR="9525" marT="9525" marB="0" anchor="b"/>
                </a:tc>
              </a:tr>
              <a:tr h="33337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Travis Outlaw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12.8</a:t>
                      </a:r>
                    </a:p>
                  </a:txBody>
                  <a:tcPr marL="9525" marR="9525" marT="9525" marB="0" anchor="b"/>
                </a:tc>
              </a:tr>
              <a:tr h="33337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Steve Blake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9525" marR="9525" marT="9525" marB="0" anchor="b"/>
                </a:tc>
              </a:tr>
              <a:tr h="33337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Rudy Fernandez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10.5</a:t>
                      </a:r>
                    </a:p>
                  </a:txBody>
                  <a:tcPr marL="9525" marR="9525" marT="9525" marB="0" anchor="b"/>
                </a:tc>
              </a:tr>
              <a:tr h="33337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Greg Oden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8.9</a:t>
                      </a:r>
                    </a:p>
                  </a:txBody>
                  <a:tcPr marL="9525" marR="9525" marT="9525" marB="0" anchor="b"/>
                </a:tc>
              </a:tr>
              <a:tr h="33337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Joel Przybilla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5.5</a:t>
                      </a:r>
                    </a:p>
                  </a:txBody>
                  <a:tcPr marL="9525" marR="9525" marT="9525" marB="0" anchor="b"/>
                </a:tc>
              </a:tr>
              <a:tr h="33337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Nicolas Batum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5.4</a:t>
                      </a:r>
                    </a:p>
                  </a:txBody>
                  <a:tcPr marL="9525" marR="9525" marT="9525" marB="0" anchor="b"/>
                </a:tc>
              </a:tr>
              <a:tr h="33337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Sergio Rodriguez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4.5</a:t>
                      </a:r>
                    </a:p>
                  </a:txBody>
                  <a:tcPr marL="9525" marR="9525" marT="9525" marB="0" anchor="b"/>
                </a:tc>
              </a:tr>
              <a:tr h="33337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Jerryd Bayless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4.3</a:t>
                      </a:r>
                    </a:p>
                  </a:txBody>
                  <a:tcPr marL="9525" marR="9525" marT="9525" marB="0" anchor="b"/>
                </a:tc>
              </a:tr>
              <a:tr h="33337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Channing Frye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4.2</a:t>
                      </a:r>
                    </a:p>
                  </a:txBody>
                  <a:tcPr marL="9525" marR="9525" marT="9525" marB="0" anchor="b"/>
                </a:tc>
              </a:tr>
              <a:tr h="33337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Shavlik Randolph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1.8</a:t>
                      </a:r>
                    </a:p>
                  </a:txBody>
                  <a:tcPr marL="9525" marR="9525" marT="9525" marB="0" anchor="b"/>
                </a:tc>
              </a:tr>
              <a:tr h="33337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Ike Diogu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1.4</a:t>
                      </a:r>
                    </a:p>
                  </a:txBody>
                  <a:tcPr marL="9525" marR="9525" marT="9525" marB="0" anchor="b"/>
                </a:tc>
              </a:tr>
              <a:tr h="33337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Michael Ruffin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</a:t>
                      </a:r>
                    </a:p>
                  </a:txBody>
                  <a:tcPr marL="9525" marR="9525" marT="9525" marB="0" anchor="b"/>
                </a:tc>
              </a:tr>
              <a:tr h="33337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Martell Webster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5"/>
          <p:cNvGraphicFramePr/>
          <p:nvPr/>
        </p:nvGraphicFramePr>
        <p:xfrm>
          <a:off x="228600" y="381000"/>
          <a:ext cx="8686800" cy="6477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SMARTPenAnnotation106"/>
          <p:cNvSpPr/>
          <p:nvPr/>
        </p:nvSpPr>
        <p:spPr>
          <a:xfrm>
            <a:off x="2951797" y="3120389"/>
            <a:ext cx="154306" cy="2091691"/>
          </a:xfrm>
          <a:custGeom>
            <a:avLst/>
            <a:gdLst/>
            <a:ahLst/>
            <a:cxnLst/>
            <a:rect l="0" t="0" r="0" b="0"/>
            <a:pathLst>
              <a:path w="154306" h="2091691">
                <a:moveTo>
                  <a:pt x="154305" y="0"/>
                </a:moveTo>
                <a:lnTo>
                  <a:pt x="142373" y="23864"/>
                </a:lnTo>
                <a:lnTo>
                  <a:pt x="138730" y="36864"/>
                </a:lnTo>
                <a:lnTo>
                  <a:pt x="134397" y="55057"/>
                </a:lnTo>
                <a:lnTo>
                  <a:pt x="129603" y="76710"/>
                </a:lnTo>
                <a:lnTo>
                  <a:pt x="126407" y="94002"/>
                </a:lnTo>
                <a:lnTo>
                  <a:pt x="122856" y="120836"/>
                </a:lnTo>
                <a:lnTo>
                  <a:pt x="118738" y="139748"/>
                </a:lnTo>
                <a:lnTo>
                  <a:pt x="114685" y="154503"/>
                </a:lnTo>
                <a:lnTo>
                  <a:pt x="111451" y="174473"/>
                </a:lnTo>
                <a:lnTo>
                  <a:pt x="107319" y="189939"/>
                </a:lnTo>
                <a:lnTo>
                  <a:pt x="102796" y="222022"/>
                </a:lnTo>
                <a:lnTo>
                  <a:pt x="98710" y="255521"/>
                </a:lnTo>
                <a:lnTo>
                  <a:pt x="96286" y="269408"/>
                </a:lnTo>
                <a:lnTo>
                  <a:pt x="93719" y="280570"/>
                </a:lnTo>
                <a:lnTo>
                  <a:pt x="91054" y="289917"/>
                </a:lnTo>
                <a:lnTo>
                  <a:pt x="88325" y="306626"/>
                </a:lnTo>
                <a:lnTo>
                  <a:pt x="85553" y="328243"/>
                </a:lnTo>
                <a:lnTo>
                  <a:pt x="80886" y="372581"/>
                </a:lnTo>
                <a:lnTo>
                  <a:pt x="77644" y="429783"/>
                </a:lnTo>
                <a:lnTo>
                  <a:pt x="77196" y="497754"/>
                </a:lnTo>
                <a:lnTo>
                  <a:pt x="72615" y="532187"/>
                </a:lnTo>
                <a:lnTo>
                  <a:pt x="68816" y="593723"/>
                </a:lnTo>
                <a:lnTo>
                  <a:pt x="68589" y="655619"/>
                </a:lnTo>
                <a:lnTo>
                  <a:pt x="61796" y="728840"/>
                </a:lnTo>
                <a:lnTo>
                  <a:pt x="58338" y="782626"/>
                </a:lnTo>
                <a:lnTo>
                  <a:pt x="48295" y="856624"/>
                </a:lnTo>
                <a:lnTo>
                  <a:pt x="43935" y="912054"/>
                </a:lnTo>
                <a:lnTo>
                  <a:pt x="40640" y="943974"/>
                </a:lnTo>
                <a:lnTo>
                  <a:pt x="36171" y="975021"/>
                </a:lnTo>
                <a:lnTo>
                  <a:pt x="34400" y="1039972"/>
                </a:lnTo>
                <a:lnTo>
                  <a:pt x="34290" y="1234888"/>
                </a:lnTo>
                <a:lnTo>
                  <a:pt x="29739" y="1269393"/>
                </a:lnTo>
                <a:lnTo>
                  <a:pt x="25953" y="1328117"/>
                </a:lnTo>
                <a:lnTo>
                  <a:pt x="24835" y="1348663"/>
                </a:lnTo>
                <a:lnTo>
                  <a:pt x="21198" y="1364264"/>
                </a:lnTo>
                <a:lnTo>
                  <a:pt x="17945" y="1391671"/>
                </a:lnTo>
                <a:lnTo>
                  <a:pt x="16263" y="1448234"/>
                </a:lnTo>
                <a:lnTo>
                  <a:pt x="12227" y="1484583"/>
                </a:lnTo>
                <a:lnTo>
                  <a:pt x="14312" y="1508688"/>
                </a:lnTo>
                <a:lnTo>
                  <a:pt x="9516" y="1539807"/>
                </a:lnTo>
                <a:lnTo>
                  <a:pt x="8759" y="1604217"/>
                </a:lnTo>
                <a:lnTo>
                  <a:pt x="4046" y="1667357"/>
                </a:lnTo>
                <a:lnTo>
                  <a:pt x="355" y="1727687"/>
                </a:lnTo>
                <a:lnTo>
                  <a:pt x="1" y="1845206"/>
                </a:lnTo>
                <a:lnTo>
                  <a:pt x="4551" y="1873984"/>
                </a:lnTo>
                <a:lnTo>
                  <a:pt x="8337" y="1933395"/>
                </a:lnTo>
                <a:lnTo>
                  <a:pt x="8572" y="2083058"/>
                </a:lnTo>
                <a:lnTo>
                  <a:pt x="0" y="209169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07"/>
          <p:cNvSpPr/>
          <p:nvPr/>
        </p:nvSpPr>
        <p:spPr>
          <a:xfrm>
            <a:off x="4074795" y="3480435"/>
            <a:ext cx="197168" cy="1663066"/>
          </a:xfrm>
          <a:custGeom>
            <a:avLst/>
            <a:gdLst/>
            <a:ahLst/>
            <a:cxnLst/>
            <a:rect l="0" t="0" r="0" b="0"/>
            <a:pathLst>
              <a:path w="197168" h="1663066">
                <a:moveTo>
                  <a:pt x="0" y="1663065"/>
                </a:moveTo>
                <a:lnTo>
                  <a:pt x="0" y="1609066"/>
                </a:lnTo>
                <a:lnTo>
                  <a:pt x="4550" y="1559435"/>
                </a:lnTo>
                <a:lnTo>
                  <a:pt x="8730" y="1508186"/>
                </a:lnTo>
                <a:lnTo>
                  <a:pt x="14228" y="1459483"/>
                </a:lnTo>
                <a:lnTo>
                  <a:pt x="16568" y="1409985"/>
                </a:lnTo>
                <a:lnTo>
                  <a:pt x="19514" y="1368686"/>
                </a:lnTo>
                <a:lnTo>
                  <a:pt x="23880" y="1318348"/>
                </a:lnTo>
                <a:lnTo>
                  <a:pt x="24900" y="1284115"/>
                </a:lnTo>
                <a:lnTo>
                  <a:pt x="25685" y="1131654"/>
                </a:lnTo>
                <a:lnTo>
                  <a:pt x="30783" y="1086840"/>
                </a:lnTo>
                <a:lnTo>
                  <a:pt x="34809" y="1058887"/>
                </a:lnTo>
                <a:lnTo>
                  <a:pt x="39283" y="1017669"/>
                </a:lnTo>
                <a:lnTo>
                  <a:pt x="43176" y="975219"/>
                </a:lnTo>
                <a:lnTo>
                  <a:pt x="54173" y="877069"/>
                </a:lnTo>
                <a:lnTo>
                  <a:pt x="61395" y="791279"/>
                </a:lnTo>
                <a:lnTo>
                  <a:pt x="66339" y="747919"/>
                </a:lnTo>
                <a:lnTo>
                  <a:pt x="71711" y="715949"/>
                </a:lnTo>
                <a:lnTo>
                  <a:pt x="77274" y="666179"/>
                </a:lnTo>
                <a:lnTo>
                  <a:pt x="80091" y="635572"/>
                </a:lnTo>
                <a:lnTo>
                  <a:pt x="83221" y="588864"/>
                </a:lnTo>
                <a:lnTo>
                  <a:pt x="87523" y="538333"/>
                </a:lnTo>
                <a:lnTo>
                  <a:pt x="111163" y="400659"/>
                </a:lnTo>
                <a:lnTo>
                  <a:pt x="123383" y="334598"/>
                </a:lnTo>
                <a:lnTo>
                  <a:pt x="131989" y="292538"/>
                </a:lnTo>
                <a:lnTo>
                  <a:pt x="142189" y="247439"/>
                </a:lnTo>
                <a:lnTo>
                  <a:pt x="148285" y="222050"/>
                </a:lnTo>
                <a:lnTo>
                  <a:pt x="154170" y="187906"/>
                </a:lnTo>
                <a:lnTo>
                  <a:pt x="159960" y="152094"/>
                </a:lnTo>
                <a:lnTo>
                  <a:pt x="165708" y="126652"/>
                </a:lnTo>
                <a:lnTo>
                  <a:pt x="171438" y="105820"/>
                </a:lnTo>
                <a:lnTo>
                  <a:pt x="177159" y="87036"/>
                </a:lnTo>
                <a:lnTo>
                  <a:pt x="182877" y="69163"/>
                </a:lnTo>
                <a:lnTo>
                  <a:pt x="188418" y="41249"/>
                </a:lnTo>
                <a:lnTo>
                  <a:pt x="194152" y="24181"/>
                </a:lnTo>
                <a:lnTo>
                  <a:pt x="197167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/>
        </p:nvGraphicFramePr>
        <p:xfrm>
          <a:off x="-228600" y="0"/>
          <a:ext cx="93726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averages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Mean: average of all data (add all items together and divide by the number of items)</a:t>
            </a:r>
          </a:p>
          <a:p>
            <a:pPr>
              <a:buNone/>
            </a:pPr>
            <a:r>
              <a:rPr lang="en-US" dirty="0" smtClean="0"/>
              <a:t>Median: middle number, when the number are lined up from least to greatest</a:t>
            </a:r>
          </a:p>
          <a:p>
            <a:pPr>
              <a:buNone/>
            </a:pPr>
            <a:r>
              <a:rPr lang="en-US" dirty="0" smtClean="0"/>
              <a:t>Mode: more frequently appearing number</a:t>
            </a:r>
            <a:endParaRPr lang="en-US" dirty="0"/>
          </a:p>
        </p:txBody>
      </p:sp>
      <p:sp>
        <p:nvSpPr>
          <p:cNvPr id="4" name="SMARTPenAnnotation92"/>
          <p:cNvSpPr/>
          <p:nvPr/>
        </p:nvSpPr>
        <p:spPr>
          <a:xfrm>
            <a:off x="961282" y="2280332"/>
            <a:ext cx="1124035" cy="77106"/>
          </a:xfrm>
          <a:custGeom>
            <a:avLst/>
            <a:gdLst/>
            <a:ahLst/>
            <a:cxnLst/>
            <a:rect l="0" t="0" r="0" b="0"/>
            <a:pathLst>
              <a:path w="1124035" h="77106">
                <a:moveTo>
                  <a:pt x="164572" y="17098"/>
                </a:moveTo>
                <a:lnTo>
                  <a:pt x="159633" y="17098"/>
                </a:lnTo>
                <a:lnTo>
                  <a:pt x="163734" y="17098"/>
                </a:lnTo>
                <a:lnTo>
                  <a:pt x="164966" y="18050"/>
                </a:lnTo>
                <a:lnTo>
                  <a:pt x="166740" y="19638"/>
                </a:lnTo>
                <a:lnTo>
                  <a:pt x="168875" y="21649"/>
                </a:lnTo>
                <a:lnTo>
                  <a:pt x="171251" y="22989"/>
                </a:lnTo>
                <a:lnTo>
                  <a:pt x="176431" y="24478"/>
                </a:lnTo>
                <a:lnTo>
                  <a:pt x="184702" y="25317"/>
                </a:lnTo>
                <a:lnTo>
                  <a:pt x="187517" y="26387"/>
                </a:lnTo>
                <a:lnTo>
                  <a:pt x="190346" y="28053"/>
                </a:lnTo>
                <a:lnTo>
                  <a:pt x="193185" y="30116"/>
                </a:lnTo>
                <a:lnTo>
                  <a:pt x="201419" y="32409"/>
                </a:lnTo>
                <a:lnTo>
                  <a:pt x="212381" y="34380"/>
                </a:lnTo>
                <a:lnTo>
                  <a:pt x="219305" y="36239"/>
                </a:lnTo>
                <a:lnTo>
                  <a:pt x="226778" y="38431"/>
                </a:lnTo>
                <a:lnTo>
                  <a:pt x="233665" y="40845"/>
                </a:lnTo>
                <a:lnTo>
                  <a:pt x="240162" y="43406"/>
                </a:lnTo>
                <a:lnTo>
                  <a:pt x="246398" y="46067"/>
                </a:lnTo>
                <a:lnTo>
                  <a:pt x="258175" y="49745"/>
                </a:lnTo>
                <a:lnTo>
                  <a:pt x="291581" y="58913"/>
                </a:lnTo>
                <a:lnTo>
                  <a:pt x="308300" y="62119"/>
                </a:lnTo>
                <a:lnTo>
                  <a:pt x="324208" y="64257"/>
                </a:lnTo>
                <a:lnTo>
                  <a:pt x="356489" y="66632"/>
                </a:lnTo>
                <a:lnTo>
                  <a:pt x="393061" y="67688"/>
                </a:lnTo>
                <a:lnTo>
                  <a:pt x="527054" y="68458"/>
                </a:lnTo>
                <a:lnTo>
                  <a:pt x="556722" y="66578"/>
                </a:lnTo>
                <a:lnTo>
                  <a:pt x="589835" y="63420"/>
                </a:lnTo>
                <a:lnTo>
                  <a:pt x="625246" y="59409"/>
                </a:lnTo>
                <a:lnTo>
                  <a:pt x="652663" y="56735"/>
                </a:lnTo>
                <a:lnTo>
                  <a:pt x="674751" y="54952"/>
                </a:lnTo>
                <a:lnTo>
                  <a:pt x="693287" y="53764"/>
                </a:lnTo>
                <a:lnTo>
                  <a:pt x="710406" y="52020"/>
                </a:lnTo>
                <a:lnTo>
                  <a:pt x="726582" y="49904"/>
                </a:lnTo>
                <a:lnTo>
                  <a:pt x="742128" y="47541"/>
                </a:lnTo>
                <a:lnTo>
                  <a:pt x="756302" y="45966"/>
                </a:lnTo>
                <a:lnTo>
                  <a:pt x="782211" y="44215"/>
                </a:lnTo>
                <a:lnTo>
                  <a:pt x="794454" y="42796"/>
                </a:lnTo>
                <a:lnTo>
                  <a:pt x="806426" y="40898"/>
                </a:lnTo>
                <a:lnTo>
                  <a:pt x="818217" y="38679"/>
                </a:lnTo>
                <a:lnTo>
                  <a:pt x="833698" y="37200"/>
                </a:lnTo>
                <a:lnTo>
                  <a:pt x="851639" y="36214"/>
                </a:lnTo>
                <a:lnTo>
                  <a:pt x="871219" y="35557"/>
                </a:lnTo>
                <a:lnTo>
                  <a:pt x="1011995" y="34358"/>
                </a:lnTo>
                <a:lnTo>
                  <a:pt x="1023844" y="33367"/>
                </a:lnTo>
                <a:lnTo>
                  <a:pt x="1034600" y="31754"/>
                </a:lnTo>
                <a:lnTo>
                  <a:pt x="1044628" y="29726"/>
                </a:lnTo>
                <a:lnTo>
                  <a:pt x="1068471" y="27473"/>
                </a:lnTo>
                <a:lnTo>
                  <a:pt x="1098509" y="26204"/>
                </a:lnTo>
                <a:lnTo>
                  <a:pt x="1104379" y="26026"/>
                </a:lnTo>
                <a:lnTo>
                  <a:pt x="1109246" y="24955"/>
                </a:lnTo>
                <a:lnTo>
                  <a:pt x="1113442" y="23288"/>
                </a:lnTo>
                <a:lnTo>
                  <a:pt x="1122470" y="18320"/>
                </a:lnTo>
                <a:lnTo>
                  <a:pt x="1123211" y="16960"/>
                </a:lnTo>
                <a:lnTo>
                  <a:pt x="1123705" y="15101"/>
                </a:lnTo>
                <a:lnTo>
                  <a:pt x="1124034" y="12909"/>
                </a:lnTo>
                <a:lnTo>
                  <a:pt x="1123301" y="11448"/>
                </a:lnTo>
                <a:lnTo>
                  <a:pt x="1121860" y="10474"/>
                </a:lnTo>
                <a:lnTo>
                  <a:pt x="1117719" y="9391"/>
                </a:lnTo>
                <a:lnTo>
                  <a:pt x="1107174" y="7829"/>
                </a:lnTo>
                <a:lnTo>
                  <a:pt x="1090872" y="4088"/>
                </a:lnTo>
                <a:lnTo>
                  <a:pt x="1073466" y="1791"/>
                </a:lnTo>
                <a:lnTo>
                  <a:pt x="1043559" y="316"/>
                </a:lnTo>
                <a:lnTo>
                  <a:pt x="1004153" y="0"/>
                </a:lnTo>
                <a:lnTo>
                  <a:pt x="986347" y="926"/>
                </a:lnTo>
                <a:lnTo>
                  <a:pt x="976265" y="2507"/>
                </a:lnTo>
                <a:lnTo>
                  <a:pt x="965733" y="4513"/>
                </a:lnTo>
                <a:lnTo>
                  <a:pt x="940615" y="6803"/>
                </a:lnTo>
                <a:lnTo>
                  <a:pt x="864445" y="11887"/>
                </a:lnTo>
                <a:lnTo>
                  <a:pt x="820702" y="13624"/>
                </a:lnTo>
                <a:lnTo>
                  <a:pt x="380483" y="25080"/>
                </a:lnTo>
                <a:lnTo>
                  <a:pt x="287378" y="25635"/>
                </a:lnTo>
                <a:lnTo>
                  <a:pt x="263588" y="27552"/>
                </a:lnTo>
                <a:lnTo>
                  <a:pt x="191434" y="34761"/>
                </a:lnTo>
                <a:lnTo>
                  <a:pt x="163430" y="38398"/>
                </a:lnTo>
                <a:lnTo>
                  <a:pt x="142856" y="41776"/>
                </a:lnTo>
                <a:lnTo>
                  <a:pt x="127235" y="44980"/>
                </a:lnTo>
                <a:lnTo>
                  <a:pt x="114916" y="47116"/>
                </a:lnTo>
                <a:lnTo>
                  <a:pt x="85618" y="51074"/>
                </a:lnTo>
                <a:lnTo>
                  <a:pt x="61219" y="55376"/>
                </a:lnTo>
                <a:lnTo>
                  <a:pt x="49950" y="56904"/>
                </a:lnTo>
                <a:lnTo>
                  <a:pt x="23295" y="59055"/>
                </a:lnTo>
                <a:lnTo>
                  <a:pt x="2881" y="59841"/>
                </a:lnTo>
                <a:lnTo>
                  <a:pt x="581" y="60833"/>
                </a:lnTo>
                <a:lnTo>
                  <a:pt x="0" y="62447"/>
                </a:lnTo>
                <a:lnTo>
                  <a:pt x="565" y="64476"/>
                </a:lnTo>
                <a:lnTo>
                  <a:pt x="1894" y="65828"/>
                </a:lnTo>
                <a:lnTo>
                  <a:pt x="3733" y="66729"/>
                </a:lnTo>
                <a:lnTo>
                  <a:pt x="9268" y="68684"/>
                </a:lnTo>
                <a:lnTo>
                  <a:pt x="13411" y="70538"/>
                </a:lnTo>
                <a:lnTo>
                  <a:pt x="18078" y="72727"/>
                </a:lnTo>
                <a:lnTo>
                  <a:pt x="23095" y="74187"/>
                </a:lnTo>
                <a:lnTo>
                  <a:pt x="28344" y="75159"/>
                </a:lnTo>
                <a:lnTo>
                  <a:pt x="95992" y="7710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93"/>
          <p:cNvSpPr/>
          <p:nvPr/>
        </p:nvSpPr>
        <p:spPr>
          <a:xfrm>
            <a:off x="6588921" y="3321191"/>
            <a:ext cx="14762" cy="433564"/>
          </a:xfrm>
          <a:custGeom>
            <a:avLst/>
            <a:gdLst/>
            <a:ahLst/>
            <a:cxnLst/>
            <a:rect l="0" t="0" r="0" b="0"/>
            <a:pathLst>
              <a:path w="14762" h="433564">
                <a:moveTo>
                  <a:pt x="14761" y="4938"/>
                </a:moveTo>
                <a:lnTo>
                  <a:pt x="5660" y="388"/>
                </a:lnTo>
                <a:lnTo>
                  <a:pt x="2978" y="0"/>
                </a:lnTo>
                <a:lnTo>
                  <a:pt x="1191" y="693"/>
                </a:lnTo>
                <a:lnTo>
                  <a:pt x="0" y="2108"/>
                </a:lnTo>
                <a:lnTo>
                  <a:pt x="157" y="10672"/>
                </a:lnTo>
                <a:lnTo>
                  <a:pt x="1215" y="24001"/>
                </a:lnTo>
                <a:lnTo>
                  <a:pt x="2873" y="40507"/>
                </a:lnTo>
                <a:lnTo>
                  <a:pt x="3978" y="54368"/>
                </a:lnTo>
                <a:lnTo>
                  <a:pt x="4715" y="66467"/>
                </a:lnTo>
                <a:lnTo>
                  <a:pt x="5206" y="77390"/>
                </a:lnTo>
                <a:lnTo>
                  <a:pt x="6486" y="92292"/>
                </a:lnTo>
                <a:lnTo>
                  <a:pt x="10449" y="129170"/>
                </a:lnTo>
                <a:lnTo>
                  <a:pt x="11886" y="160149"/>
                </a:lnTo>
                <a:lnTo>
                  <a:pt x="14193" y="301804"/>
                </a:lnTo>
                <a:lnTo>
                  <a:pt x="14382" y="322864"/>
                </a:lnTo>
                <a:lnTo>
                  <a:pt x="13556" y="342619"/>
                </a:lnTo>
                <a:lnTo>
                  <a:pt x="12053" y="361503"/>
                </a:lnTo>
                <a:lnTo>
                  <a:pt x="7926" y="400148"/>
                </a:lnTo>
                <a:lnTo>
                  <a:pt x="6188" y="43356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94"/>
          <p:cNvSpPr/>
          <p:nvPr/>
        </p:nvSpPr>
        <p:spPr>
          <a:xfrm>
            <a:off x="6792452" y="3343275"/>
            <a:ext cx="299864" cy="149853"/>
          </a:xfrm>
          <a:custGeom>
            <a:avLst/>
            <a:gdLst/>
            <a:ahLst/>
            <a:cxnLst/>
            <a:rect l="0" t="0" r="0" b="0"/>
            <a:pathLst>
              <a:path w="299864" h="149853">
                <a:moveTo>
                  <a:pt x="16970" y="0"/>
                </a:moveTo>
                <a:lnTo>
                  <a:pt x="26072" y="4550"/>
                </a:lnTo>
                <a:lnTo>
                  <a:pt x="28753" y="6844"/>
                </a:lnTo>
                <a:lnTo>
                  <a:pt x="30540" y="9325"/>
                </a:lnTo>
                <a:lnTo>
                  <a:pt x="31732" y="11931"/>
                </a:lnTo>
                <a:lnTo>
                  <a:pt x="31574" y="16527"/>
                </a:lnTo>
                <a:lnTo>
                  <a:pt x="30516" y="22448"/>
                </a:lnTo>
                <a:lnTo>
                  <a:pt x="28858" y="29252"/>
                </a:lnTo>
                <a:lnTo>
                  <a:pt x="25848" y="38551"/>
                </a:lnTo>
                <a:lnTo>
                  <a:pt x="21936" y="49514"/>
                </a:lnTo>
                <a:lnTo>
                  <a:pt x="17423" y="61584"/>
                </a:lnTo>
                <a:lnTo>
                  <a:pt x="13462" y="71536"/>
                </a:lnTo>
                <a:lnTo>
                  <a:pt x="9870" y="80075"/>
                </a:lnTo>
                <a:lnTo>
                  <a:pt x="6521" y="87674"/>
                </a:lnTo>
                <a:lnTo>
                  <a:pt x="4289" y="93691"/>
                </a:lnTo>
                <a:lnTo>
                  <a:pt x="2801" y="98656"/>
                </a:lnTo>
                <a:lnTo>
                  <a:pt x="1809" y="102918"/>
                </a:lnTo>
                <a:lnTo>
                  <a:pt x="1148" y="106712"/>
                </a:lnTo>
                <a:lnTo>
                  <a:pt x="707" y="110194"/>
                </a:lnTo>
                <a:lnTo>
                  <a:pt x="413" y="113467"/>
                </a:lnTo>
                <a:lnTo>
                  <a:pt x="217" y="118507"/>
                </a:lnTo>
                <a:lnTo>
                  <a:pt x="0" y="131727"/>
                </a:lnTo>
                <a:lnTo>
                  <a:pt x="894" y="136395"/>
                </a:lnTo>
                <a:lnTo>
                  <a:pt x="2443" y="139508"/>
                </a:lnTo>
                <a:lnTo>
                  <a:pt x="4428" y="141583"/>
                </a:lnTo>
                <a:lnTo>
                  <a:pt x="7656" y="143918"/>
                </a:lnTo>
                <a:lnTo>
                  <a:pt x="11713" y="146428"/>
                </a:lnTo>
                <a:lnTo>
                  <a:pt x="16323" y="149054"/>
                </a:lnTo>
                <a:lnTo>
                  <a:pt x="20349" y="149852"/>
                </a:lnTo>
                <a:lnTo>
                  <a:pt x="23985" y="149431"/>
                </a:lnTo>
                <a:lnTo>
                  <a:pt x="27361" y="148198"/>
                </a:lnTo>
                <a:lnTo>
                  <a:pt x="35328" y="147376"/>
                </a:lnTo>
                <a:lnTo>
                  <a:pt x="46354" y="146828"/>
                </a:lnTo>
                <a:lnTo>
                  <a:pt x="72892" y="146219"/>
                </a:lnTo>
                <a:lnTo>
                  <a:pt x="100562" y="145949"/>
                </a:lnTo>
                <a:lnTo>
                  <a:pt x="115561" y="144924"/>
                </a:lnTo>
                <a:lnTo>
                  <a:pt x="131274" y="143288"/>
                </a:lnTo>
                <a:lnTo>
                  <a:pt x="147466" y="141246"/>
                </a:lnTo>
                <a:lnTo>
                  <a:pt x="162070" y="139884"/>
                </a:lnTo>
                <a:lnTo>
                  <a:pt x="175616" y="138976"/>
                </a:lnTo>
                <a:lnTo>
                  <a:pt x="188456" y="138370"/>
                </a:lnTo>
                <a:lnTo>
                  <a:pt x="225583" y="137698"/>
                </a:lnTo>
                <a:lnTo>
                  <a:pt x="299863" y="13716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95"/>
          <p:cNvSpPr/>
          <p:nvPr/>
        </p:nvSpPr>
        <p:spPr>
          <a:xfrm>
            <a:off x="6980872" y="3326129"/>
            <a:ext cx="51080" cy="428626"/>
          </a:xfrm>
          <a:custGeom>
            <a:avLst/>
            <a:gdLst/>
            <a:ahLst/>
            <a:cxnLst/>
            <a:rect l="0" t="0" r="0" b="0"/>
            <a:pathLst>
              <a:path w="51080" h="428626">
                <a:moveTo>
                  <a:pt x="34290" y="0"/>
                </a:moveTo>
                <a:lnTo>
                  <a:pt x="38841" y="9102"/>
                </a:lnTo>
                <a:lnTo>
                  <a:pt x="40182" y="13688"/>
                </a:lnTo>
                <a:lnTo>
                  <a:pt x="41671" y="23864"/>
                </a:lnTo>
                <a:lnTo>
                  <a:pt x="42333" y="34737"/>
                </a:lnTo>
                <a:lnTo>
                  <a:pt x="42627" y="45919"/>
                </a:lnTo>
                <a:lnTo>
                  <a:pt x="42758" y="57239"/>
                </a:lnTo>
                <a:lnTo>
                  <a:pt x="43745" y="63877"/>
                </a:lnTo>
                <a:lnTo>
                  <a:pt x="45356" y="71160"/>
                </a:lnTo>
                <a:lnTo>
                  <a:pt x="47383" y="78873"/>
                </a:lnTo>
                <a:lnTo>
                  <a:pt x="48733" y="91634"/>
                </a:lnTo>
                <a:lnTo>
                  <a:pt x="49634" y="107762"/>
                </a:lnTo>
                <a:lnTo>
                  <a:pt x="50635" y="146002"/>
                </a:lnTo>
                <a:lnTo>
                  <a:pt x="51079" y="188398"/>
                </a:lnTo>
                <a:lnTo>
                  <a:pt x="50245" y="206561"/>
                </a:lnTo>
                <a:lnTo>
                  <a:pt x="48736" y="222480"/>
                </a:lnTo>
                <a:lnTo>
                  <a:pt x="46779" y="236903"/>
                </a:lnTo>
                <a:lnTo>
                  <a:pt x="44520" y="249376"/>
                </a:lnTo>
                <a:lnTo>
                  <a:pt x="42063" y="260548"/>
                </a:lnTo>
                <a:lnTo>
                  <a:pt x="39473" y="270854"/>
                </a:lnTo>
                <a:lnTo>
                  <a:pt x="37745" y="280582"/>
                </a:lnTo>
                <a:lnTo>
                  <a:pt x="36593" y="289925"/>
                </a:lnTo>
                <a:lnTo>
                  <a:pt x="35826" y="299011"/>
                </a:lnTo>
                <a:lnTo>
                  <a:pt x="33409" y="308878"/>
                </a:lnTo>
                <a:lnTo>
                  <a:pt x="29893" y="319267"/>
                </a:lnTo>
                <a:lnTo>
                  <a:pt x="25643" y="330002"/>
                </a:lnTo>
                <a:lnTo>
                  <a:pt x="21858" y="340969"/>
                </a:lnTo>
                <a:lnTo>
                  <a:pt x="18382" y="352091"/>
                </a:lnTo>
                <a:lnTo>
                  <a:pt x="15112" y="363315"/>
                </a:lnTo>
                <a:lnTo>
                  <a:pt x="11980" y="372702"/>
                </a:lnTo>
                <a:lnTo>
                  <a:pt x="8940" y="380866"/>
                </a:lnTo>
                <a:lnTo>
                  <a:pt x="5959" y="388213"/>
                </a:lnTo>
                <a:lnTo>
                  <a:pt x="3972" y="395969"/>
                </a:lnTo>
                <a:lnTo>
                  <a:pt x="2649" y="403997"/>
                </a:lnTo>
                <a:lnTo>
                  <a:pt x="0" y="42862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96"/>
          <p:cNvSpPr/>
          <p:nvPr/>
        </p:nvSpPr>
        <p:spPr>
          <a:xfrm>
            <a:off x="7195184" y="3617595"/>
            <a:ext cx="8469" cy="197168"/>
          </a:xfrm>
          <a:custGeom>
            <a:avLst/>
            <a:gdLst/>
            <a:ahLst/>
            <a:cxnLst/>
            <a:rect l="0" t="0" r="0" b="0"/>
            <a:pathLst>
              <a:path w="8469" h="197168">
                <a:moveTo>
                  <a:pt x="0" y="0"/>
                </a:moveTo>
                <a:lnTo>
                  <a:pt x="4551" y="13652"/>
                </a:lnTo>
                <a:lnTo>
                  <a:pt x="5892" y="18626"/>
                </a:lnTo>
                <a:lnTo>
                  <a:pt x="6786" y="22895"/>
                </a:lnTo>
                <a:lnTo>
                  <a:pt x="7381" y="26693"/>
                </a:lnTo>
                <a:lnTo>
                  <a:pt x="7779" y="39703"/>
                </a:lnTo>
                <a:lnTo>
                  <a:pt x="8468" y="123914"/>
                </a:lnTo>
                <a:lnTo>
                  <a:pt x="7550" y="132139"/>
                </a:lnTo>
                <a:lnTo>
                  <a:pt x="5987" y="138575"/>
                </a:lnTo>
                <a:lnTo>
                  <a:pt x="3991" y="143818"/>
                </a:lnTo>
                <a:lnTo>
                  <a:pt x="2661" y="149219"/>
                </a:lnTo>
                <a:lnTo>
                  <a:pt x="1774" y="154724"/>
                </a:lnTo>
                <a:lnTo>
                  <a:pt x="1183" y="160299"/>
                </a:lnTo>
                <a:lnTo>
                  <a:pt x="789" y="164969"/>
                </a:lnTo>
                <a:lnTo>
                  <a:pt x="527" y="169034"/>
                </a:lnTo>
                <a:lnTo>
                  <a:pt x="234" y="176091"/>
                </a:lnTo>
                <a:lnTo>
                  <a:pt x="156" y="179306"/>
                </a:lnTo>
                <a:lnTo>
                  <a:pt x="0" y="19716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97"/>
          <p:cNvSpPr/>
          <p:nvPr/>
        </p:nvSpPr>
        <p:spPr>
          <a:xfrm>
            <a:off x="7478077" y="3326129"/>
            <a:ext cx="13277" cy="377192"/>
          </a:xfrm>
          <a:custGeom>
            <a:avLst/>
            <a:gdLst/>
            <a:ahLst/>
            <a:cxnLst/>
            <a:rect l="0" t="0" r="0" b="0"/>
            <a:pathLst>
              <a:path w="13277" h="377192">
                <a:moveTo>
                  <a:pt x="0" y="0"/>
                </a:moveTo>
                <a:lnTo>
                  <a:pt x="4551" y="9102"/>
                </a:lnTo>
                <a:lnTo>
                  <a:pt x="5891" y="13688"/>
                </a:lnTo>
                <a:lnTo>
                  <a:pt x="6785" y="18651"/>
                </a:lnTo>
                <a:lnTo>
                  <a:pt x="7381" y="23864"/>
                </a:lnTo>
                <a:lnTo>
                  <a:pt x="12771" y="58507"/>
                </a:lnTo>
                <a:lnTo>
                  <a:pt x="13276" y="74247"/>
                </a:lnTo>
                <a:lnTo>
                  <a:pt x="12661" y="91408"/>
                </a:lnTo>
                <a:lnTo>
                  <a:pt x="11298" y="109517"/>
                </a:lnTo>
                <a:lnTo>
                  <a:pt x="4829" y="226019"/>
                </a:lnTo>
                <a:lnTo>
                  <a:pt x="2147" y="294446"/>
                </a:lnTo>
                <a:lnTo>
                  <a:pt x="0" y="37719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98"/>
          <p:cNvSpPr/>
          <p:nvPr/>
        </p:nvSpPr>
        <p:spPr>
          <a:xfrm>
            <a:off x="7623836" y="3286900"/>
            <a:ext cx="231156" cy="330254"/>
          </a:xfrm>
          <a:custGeom>
            <a:avLst/>
            <a:gdLst/>
            <a:ahLst/>
            <a:cxnLst/>
            <a:rect l="0" t="0" r="0" b="0"/>
            <a:pathLst>
              <a:path w="231156" h="330254">
                <a:moveTo>
                  <a:pt x="171423" y="4940"/>
                </a:moveTo>
                <a:lnTo>
                  <a:pt x="162322" y="389"/>
                </a:lnTo>
                <a:lnTo>
                  <a:pt x="158688" y="0"/>
                </a:lnTo>
                <a:lnTo>
                  <a:pt x="155313" y="695"/>
                </a:lnTo>
                <a:lnTo>
                  <a:pt x="152111" y="2110"/>
                </a:lnTo>
                <a:lnTo>
                  <a:pt x="147119" y="4005"/>
                </a:lnTo>
                <a:lnTo>
                  <a:pt x="133952" y="8652"/>
                </a:lnTo>
                <a:lnTo>
                  <a:pt x="125487" y="11225"/>
                </a:lnTo>
                <a:lnTo>
                  <a:pt x="105923" y="16623"/>
                </a:lnTo>
                <a:lnTo>
                  <a:pt x="94419" y="19396"/>
                </a:lnTo>
                <a:lnTo>
                  <a:pt x="68937" y="25017"/>
                </a:lnTo>
                <a:lnTo>
                  <a:pt x="59284" y="27850"/>
                </a:lnTo>
                <a:lnTo>
                  <a:pt x="51897" y="30690"/>
                </a:lnTo>
                <a:lnTo>
                  <a:pt x="46019" y="33537"/>
                </a:lnTo>
                <a:lnTo>
                  <a:pt x="40196" y="35434"/>
                </a:lnTo>
                <a:lnTo>
                  <a:pt x="34408" y="36699"/>
                </a:lnTo>
                <a:lnTo>
                  <a:pt x="28645" y="37543"/>
                </a:lnTo>
                <a:lnTo>
                  <a:pt x="22898" y="38105"/>
                </a:lnTo>
                <a:lnTo>
                  <a:pt x="17161" y="38480"/>
                </a:lnTo>
                <a:lnTo>
                  <a:pt x="11432" y="38730"/>
                </a:lnTo>
                <a:lnTo>
                  <a:pt x="7612" y="39849"/>
                </a:lnTo>
                <a:lnTo>
                  <a:pt x="5067" y="41547"/>
                </a:lnTo>
                <a:lnTo>
                  <a:pt x="979" y="46567"/>
                </a:lnTo>
                <a:lnTo>
                  <a:pt x="645" y="55551"/>
                </a:lnTo>
                <a:lnTo>
                  <a:pt x="0" y="160370"/>
                </a:lnTo>
                <a:lnTo>
                  <a:pt x="944" y="167615"/>
                </a:lnTo>
                <a:lnTo>
                  <a:pt x="2525" y="174350"/>
                </a:lnTo>
                <a:lnTo>
                  <a:pt x="4532" y="180745"/>
                </a:lnTo>
                <a:lnTo>
                  <a:pt x="6823" y="185008"/>
                </a:lnTo>
                <a:lnTo>
                  <a:pt x="9302" y="187850"/>
                </a:lnTo>
                <a:lnTo>
                  <a:pt x="11908" y="189745"/>
                </a:lnTo>
                <a:lnTo>
                  <a:pt x="17343" y="191850"/>
                </a:lnTo>
                <a:lnTo>
                  <a:pt x="20126" y="192412"/>
                </a:lnTo>
                <a:lnTo>
                  <a:pt x="22933" y="191834"/>
                </a:lnTo>
                <a:lnTo>
                  <a:pt x="28593" y="188651"/>
                </a:lnTo>
                <a:lnTo>
                  <a:pt x="34284" y="184062"/>
                </a:lnTo>
                <a:lnTo>
                  <a:pt x="40940" y="178847"/>
                </a:lnTo>
                <a:lnTo>
                  <a:pt x="45382" y="176123"/>
                </a:lnTo>
                <a:lnTo>
                  <a:pt x="50249" y="173354"/>
                </a:lnTo>
                <a:lnTo>
                  <a:pt x="65816" y="165198"/>
                </a:lnTo>
                <a:lnTo>
                  <a:pt x="75301" y="160356"/>
                </a:lnTo>
                <a:lnTo>
                  <a:pt x="84481" y="156176"/>
                </a:lnTo>
                <a:lnTo>
                  <a:pt x="93460" y="152436"/>
                </a:lnTo>
                <a:lnTo>
                  <a:pt x="102303" y="148991"/>
                </a:lnTo>
                <a:lnTo>
                  <a:pt x="119748" y="142622"/>
                </a:lnTo>
                <a:lnTo>
                  <a:pt x="128401" y="139591"/>
                </a:lnTo>
                <a:lnTo>
                  <a:pt x="136074" y="137570"/>
                </a:lnTo>
                <a:lnTo>
                  <a:pt x="143095" y="136222"/>
                </a:lnTo>
                <a:lnTo>
                  <a:pt x="149680" y="135324"/>
                </a:lnTo>
                <a:lnTo>
                  <a:pt x="155976" y="134725"/>
                </a:lnTo>
                <a:lnTo>
                  <a:pt x="162077" y="134326"/>
                </a:lnTo>
                <a:lnTo>
                  <a:pt x="168051" y="134059"/>
                </a:lnTo>
                <a:lnTo>
                  <a:pt x="174890" y="134834"/>
                </a:lnTo>
                <a:lnTo>
                  <a:pt x="182307" y="136304"/>
                </a:lnTo>
                <a:lnTo>
                  <a:pt x="190109" y="138235"/>
                </a:lnTo>
                <a:lnTo>
                  <a:pt x="196263" y="140476"/>
                </a:lnTo>
                <a:lnTo>
                  <a:pt x="201318" y="142922"/>
                </a:lnTo>
                <a:lnTo>
                  <a:pt x="205641" y="145505"/>
                </a:lnTo>
                <a:lnTo>
                  <a:pt x="210428" y="148180"/>
                </a:lnTo>
                <a:lnTo>
                  <a:pt x="220827" y="153692"/>
                </a:lnTo>
                <a:lnTo>
                  <a:pt x="224361" y="157448"/>
                </a:lnTo>
                <a:lnTo>
                  <a:pt x="226718" y="161857"/>
                </a:lnTo>
                <a:lnTo>
                  <a:pt x="229337" y="171835"/>
                </a:lnTo>
                <a:lnTo>
                  <a:pt x="230034" y="177164"/>
                </a:lnTo>
                <a:lnTo>
                  <a:pt x="230500" y="182621"/>
                </a:lnTo>
                <a:lnTo>
                  <a:pt x="230810" y="188164"/>
                </a:lnTo>
                <a:lnTo>
                  <a:pt x="231155" y="199403"/>
                </a:lnTo>
                <a:lnTo>
                  <a:pt x="229342" y="205067"/>
                </a:lnTo>
                <a:lnTo>
                  <a:pt x="226229" y="210748"/>
                </a:lnTo>
                <a:lnTo>
                  <a:pt x="217689" y="223092"/>
                </a:lnTo>
                <a:lnTo>
                  <a:pt x="207544" y="238104"/>
                </a:lnTo>
                <a:lnTo>
                  <a:pt x="202171" y="245155"/>
                </a:lnTo>
                <a:lnTo>
                  <a:pt x="196685" y="251761"/>
                </a:lnTo>
                <a:lnTo>
                  <a:pt x="191122" y="258070"/>
                </a:lnTo>
                <a:lnTo>
                  <a:pt x="184555" y="264180"/>
                </a:lnTo>
                <a:lnTo>
                  <a:pt x="177321" y="270159"/>
                </a:lnTo>
                <a:lnTo>
                  <a:pt x="169641" y="276050"/>
                </a:lnTo>
                <a:lnTo>
                  <a:pt x="161662" y="281882"/>
                </a:lnTo>
                <a:lnTo>
                  <a:pt x="145178" y="293443"/>
                </a:lnTo>
                <a:lnTo>
                  <a:pt x="135829" y="299193"/>
                </a:lnTo>
                <a:lnTo>
                  <a:pt x="125787" y="304931"/>
                </a:lnTo>
                <a:lnTo>
                  <a:pt x="115281" y="310661"/>
                </a:lnTo>
                <a:lnTo>
                  <a:pt x="106373" y="314482"/>
                </a:lnTo>
                <a:lnTo>
                  <a:pt x="98529" y="317028"/>
                </a:lnTo>
                <a:lnTo>
                  <a:pt x="91395" y="318726"/>
                </a:lnTo>
                <a:lnTo>
                  <a:pt x="84734" y="320811"/>
                </a:lnTo>
                <a:lnTo>
                  <a:pt x="78388" y="323153"/>
                </a:lnTo>
                <a:lnTo>
                  <a:pt x="72253" y="325667"/>
                </a:lnTo>
                <a:lnTo>
                  <a:pt x="66257" y="327343"/>
                </a:lnTo>
                <a:lnTo>
                  <a:pt x="60355" y="328460"/>
                </a:lnTo>
                <a:lnTo>
                  <a:pt x="54516" y="329205"/>
                </a:lnTo>
                <a:lnTo>
                  <a:pt x="49670" y="329702"/>
                </a:lnTo>
                <a:lnTo>
                  <a:pt x="45487" y="330033"/>
                </a:lnTo>
                <a:lnTo>
                  <a:pt x="41746" y="330253"/>
                </a:lnTo>
                <a:lnTo>
                  <a:pt x="37347" y="329448"/>
                </a:lnTo>
                <a:lnTo>
                  <a:pt x="32509" y="327958"/>
                </a:lnTo>
                <a:lnTo>
                  <a:pt x="17119" y="32212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99"/>
          <p:cNvSpPr/>
          <p:nvPr/>
        </p:nvSpPr>
        <p:spPr>
          <a:xfrm>
            <a:off x="7932419" y="3540442"/>
            <a:ext cx="8574" cy="231459"/>
          </a:xfrm>
          <a:custGeom>
            <a:avLst/>
            <a:gdLst/>
            <a:ahLst/>
            <a:cxnLst/>
            <a:rect l="0" t="0" r="0" b="0"/>
            <a:pathLst>
              <a:path w="8574" h="231459">
                <a:moveTo>
                  <a:pt x="0" y="0"/>
                </a:moveTo>
                <a:lnTo>
                  <a:pt x="4552" y="13653"/>
                </a:lnTo>
                <a:lnTo>
                  <a:pt x="5892" y="23389"/>
                </a:lnTo>
                <a:lnTo>
                  <a:pt x="6786" y="35595"/>
                </a:lnTo>
                <a:lnTo>
                  <a:pt x="7779" y="61540"/>
                </a:lnTo>
                <a:lnTo>
                  <a:pt x="8221" y="82596"/>
                </a:lnTo>
                <a:lnTo>
                  <a:pt x="8573" y="23145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00"/>
          <p:cNvSpPr/>
          <p:nvPr/>
        </p:nvSpPr>
        <p:spPr>
          <a:xfrm>
            <a:off x="8138159" y="3317557"/>
            <a:ext cx="38856" cy="351473"/>
          </a:xfrm>
          <a:custGeom>
            <a:avLst/>
            <a:gdLst/>
            <a:ahLst/>
            <a:cxnLst/>
            <a:rect l="0" t="0" r="0" b="0"/>
            <a:pathLst>
              <a:path w="38856" h="351473">
                <a:moveTo>
                  <a:pt x="8573" y="0"/>
                </a:moveTo>
                <a:lnTo>
                  <a:pt x="17675" y="9102"/>
                </a:lnTo>
                <a:lnTo>
                  <a:pt x="21308" y="13688"/>
                </a:lnTo>
                <a:lnTo>
                  <a:pt x="24683" y="18650"/>
                </a:lnTo>
                <a:lnTo>
                  <a:pt x="27885" y="23863"/>
                </a:lnTo>
                <a:lnTo>
                  <a:pt x="30020" y="29244"/>
                </a:lnTo>
                <a:lnTo>
                  <a:pt x="31444" y="34736"/>
                </a:lnTo>
                <a:lnTo>
                  <a:pt x="38279" y="75442"/>
                </a:lnTo>
                <a:lnTo>
                  <a:pt x="38855" y="87442"/>
                </a:lnTo>
                <a:lnTo>
                  <a:pt x="38286" y="98300"/>
                </a:lnTo>
                <a:lnTo>
                  <a:pt x="36954" y="108395"/>
                </a:lnTo>
                <a:lnTo>
                  <a:pt x="30529" y="149910"/>
                </a:lnTo>
                <a:lnTo>
                  <a:pt x="28926" y="163758"/>
                </a:lnTo>
                <a:lnTo>
                  <a:pt x="27856" y="176799"/>
                </a:lnTo>
                <a:lnTo>
                  <a:pt x="27144" y="189304"/>
                </a:lnTo>
                <a:lnTo>
                  <a:pt x="25716" y="200498"/>
                </a:lnTo>
                <a:lnTo>
                  <a:pt x="23811" y="210817"/>
                </a:lnTo>
                <a:lnTo>
                  <a:pt x="19156" y="231809"/>
                </a:lnTo>
                <a:lnTo>
                  <a:pt x="13912" y="257014"/>
                </a:lnTo>
                <a:lnTo>
                  <a:pt x="12132" y="268498"/>
                </a:lnTo>
                <a:lnTo>
                  <a:pt x="10946" y="279011"/>
                </a:lnTo>
                <a:lnTo>
                  <a:pt x="10156" y="288877"/>
                </a:lnTo>
                <a:lnTo>
                  <a:pt x="8676" y="299265"/>
                </a:lnTo>
                <a:lnTo>
                  <a:pt x="6736" y="310000"/>
                </a:lnTo>
                <a:lnTo>
                  <a:pt x="4491" y="320967"/>
                </a:lnTo>
                <a:lnTo>
                  <a:pt x="2995" y="329230"/>
                </a:lnTo>
                <a:lnTo>
                  <a:pt x="1996" y="335692"/>
                </a:lnTo>
                <a:lnTo>
                  <a:pt x="0" y="35147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01"/>
          <p:cNvSpPr/>
          <p:nvPr/>
        </p:nvSpPr>
        <p:spPr>
          <a:xfrm>
            <a:off x="8223884" y="3285650"/>
            <a:ext cx="218865" cy="348920"/>
          </a:xfrm>
          <a:custGeom>
            <a:avLst/>
            <a:gdLst/>
            <a:ahLst/>
            <a:cxnLst/>
            <a:rect l="0" t="0" r="0" b="0"/>
            <a:pathLst>
              <a:path w="218865" h="348920">
                <a:moveTo>
                  <a:pt x="214313" y="14762"/>
                </a:moveTo>
                <a:lnTo>
                  <a:pt x="218864" y="5661"/>
                </a:lnTo>
                <a:lnTo>
                  <a:pt x="218300" y="2979"/>
                </a:lnTo>
                <a:lnTo>
                  <a:pt x="216019" y="1192"/>
                </a:lnTo>
                <a:lnTo>
                  <a:pt x="212593" y="0"/>
                </a:lnTo>
                <a:lnTo>
                  <a:pt x="209356" y="158"/>
                </a:lnTo>
                <a:lnTo>
                  <a:pt x="206246" y="1216"/>
                </a:lnTo>
                <a:lnTo>
                  <a:pt x="203220" y="2874"/>
                </a:lnTo>
                <a:lnTo>
                  <a:pt x="195488" y="4932"/>
                </a:lnTo>
                <a:lnTo>
                  <a:pt x="184618" y="7256"/>
                </a:lnTo>
                <a:lnTo>
                  <a:pt x="171657" y="9758"/>
                </a:lnTo>
                <a:lnTo>
                  <a:pt x="160158" y="12378"/>
                </a:lnTo>
                <a:lnTo>
                  <a:pt x="149634" y="15078"/>
                </a:lnTo>
                <a:lnTo>
                  <a:pt x="129370" y="20617"/>
                </a:lnTo>
                <a:lnTo>
                  <a:pt x="107664" y="26255"/>
                </a:lnTo>
                <a:lnTo>
                  <a:pt x="98445" y="28139"/>
                </a:lnTo>
                <a:lnTo>
                  <a:pt x="90396" y="29395"/>
                </a:lnTo>
                <a:lnTo>
                  <a:pt x="83124" y="30232"/>
                </a:lnTo>
                <a:lnTo>
                  <a:pt x="77324" y="31743"/>
                </a:lnTo>
                <a:lnTo>
                  <a:pt x="72504" y="33703"/>
                </a:lnTo>
                <a:lnTo>
                  <a:pt x="68339" y="35962"/>
                </a:lnTo>
                <a:lnTo>
                  <a:pt x="64610" y="38420"/>
                </a:lnTo>
                <a:lnTo>
                  <a:pt x="57925" y="43692"/>
                </a:lnTo>
                <a:lnTo>
                  <a:pt x="55763" y="46431"/>
                </a:lnTo>
                <a:lnTo>
                  <a:pt x="54320" y="49210"/>
                </a:lnTo>
                <a:lnTo>
                  <a:pt x="51765" y="55790"/>
                </a:lnTo>
                <a:lnTo>
                  <a:pt x="47455" y="65064"/>
                </a:lnTo>
                <a:lnTo>
                  <a:pt x="44904" y="72996"/>
                </a:lnTo>
                <a:lnTo>
                  <a:pt x="43771" y="80649"/>
                </a:lnTo>
                <a:lnTo>
                  <a:pt x="43266" y="90400"/>
                </a:lnTo>
                <a:lnTo>
                  <a:pt x="42982" y="102049"/>
                </a:lnTo>
                <a:lnTo>
                  <a:pt x="40377" y="111024"/>
                </a:lnTo>
                <a:lnTo>
                  <a:pt x="36996" y="121362"/>
                </a:lnTo>
                <a:lnTo>
                  <a:pt x="36093" y="126787"/>
                </a:lnTo>
                <a:lnTo>
                  <a:pt x="35493" y="132308"/>
                </a:lnTo>
                <a:lnTo>
                  <a:pt x="36045" y="138846"/>
                </a:lnTo>
                <a:lnTo>
                  <a:pt x="37365" y="146062"/>
                </a:lnTo>
                <a:lnTo>
                  <a:pt x="39197" y="153730"/>
                </a:lnTo>
                <a:lnTo>
                  <a:pt x="41371" y="158842"/>
                </a:lnTo>
                <a:lnTo>
                  <a:pt x="43774" y="162251"/>
                </a:lnTo>
                <a:lnTo>
                  <a:pt x="46328" y="164523"/>
                </a:lnTo>
                <a:lnTo>
                  <a:pt x="48983" y="166038"/>
                </a:lnTo>
                <a:lnTo>
                  <a:pt x="54473" y="167720"/>
                </a:lnTo>
                <a:lnTo>
                  <a:pt x="59175" y="167217"/>
                </a:lnTo>
                <a:lnTo>
                  <a:pt x="65168" y="165929"/>
                </a:lnTo>
                <a:lnTo>
                  <a:pt x="72020" y="164117"/>
                </a:lnTo>
                <a:lnTo>
                  <a:pt x="79446" y="161957"/>
                </a:lnTo>
                <a:lnTo>
                  <a:pt x="95317" y="157017"/>
                </a:lnTo>
                <a:lnTo>
                  <a:pt x="120318" y="148881"/>
                </a:lnTo>
                <a:lnTo>
                  <a:pt x="127837" y="147037"/>
                </a:lnTo>
                <a:lnTo>
                  <a:pt x="134755" y="145808"/>
                </a:lnTo>
                <a:lnTo>
                  <a:pt x="141272" y="144989"/>
                </a:lnTo>
                <a:lnTo>
                  <a:pt x="147522" y="145395"/>
                </a:lnTo>
                <a:lnTo>
                  <a:pt x="153593" y="146618"/>
                </a:lnTo>
                <a:lnTo>
                  <a:pt x="159545" y="148386"/>
                </a:lnTo>
                <a:lnTo>
                  <a:pt x="164466" y="150517"/>
                </a:lnTo>
                <a:lnTo>
                  <a:pt x="168699" y="152890"/>
                </a:lnTo>
                <a:lnTo>
                  <a:pt x="172474" y="155425"/>
                </a:lnTo>
                <a:lnTo>
                  <a:pt x="179208" y="160781"/>
                </a:lnTo>
                <a:lnTo>
                  <a:pt x="182338" y="163543"/>
                </a:lnTo>
                <a:lnTo>
                  <a:pt x="184423" y="166337"/>
                </a:lnTo>
                <a:lnTo>
                  <a:pt x="186741" y="171981"/>
                </a:lnTo>
                <a:lnTo>
                  <a:pt x="187359" y="177678"/>
                </a:lnTo>
                <a:lnTo>
                  <a:pt x="187772" y="185285"/>
                </a:lnTo>
                <a:lnTo>
                  <a:pt x="188046" y="194167"/>
                </a:lnTo>
                <a:lnTo>
                  <a:pt x="187277" y="201992"/>
                </a:lnTo>
                <a:lnTo>
                  <a:pt x="185812" y="209115"/>
                </a:lnTo>
                <a:lnTo>
                  <a:pt x="183882" y="215768"/>
                </a:lnTo>
                <a:lnTo>
                  <a:pt x="178786" y="225918"/>
                </a:lnTo>
                <a:lnTo>
                  <a:pt x="171578" y="238401"/>
                </a:lnTo>
                <a:lnTo>
                  <a:pt x="162962" y="252437"/>
                </a:lnTo>
                <a:lnTo>
                  <a:pt x="152458" y="265604"/>
                </a:lnTo>
                <a:lnTo>
                  <a:pt x="140691" y="278193"/>
                </a:lnTo>
                <a:lnTo>
                  <a:pt x="128084" y="290395"/>
                </a:lnTo>
                <a:lnTo>
                  <a:pt x="116822" y="300435"/>
                </a:lnTo>
                <a:lnTo>
                  <a:pt x="106457" y="309033"/>
                </a:lnTo>
                <a:lnTo>
                  <a:pt x="96689" y="316670"/>
                </a:lnTo>
                <a:lnTo>
                  <a:pt x="88272" y="322715"/>
                </a:lnTo>
                <a:lnTo>
                  <a:pt x="80756" y="327696"/>
                </a:lnTo>
                <a:lnTo>
                  <a:pt x="73840" y="331970"/>
                </a:lnTo>
                <a:lnTo>
                  <a:pt x="65419" y="335771"/>
                </a:lnTo>
                <a:lnTo>
                  <a:pt x="55996" y="339258"/>
                </a:lnTo>
                <a:lnTo>
                  <a:pt x="45903" y="342535"/>
                </a:lnTo>
                <a:lnTo>
                  <a:pt x="38222" y="344720"/>
                </a:lnTo>
                <a:lnTo>
                  <a:pt x="32150" y="346177"/>
                </a:lnTo>
                <a:lnTo>
                  <a:pt x="27148" y="347148"/>
                </a:lnTo>
                <a:lnTo>
                  <a:pt x="21909" y="347795"/>
                </a:lnTo>
                <a:lnTo>
                  <a:pt x="16512" y="348227"/>
                </a:lnTo>
                <a:lnTo>
                  <a:pt x="3262" y="348919"/>
                </a:lnTo>
                <a:lnTo>
                  <a:pt x="2175" y="348023"/>
                </a:lnTo>
                <a:lnTo>
                  <a:pt x="1450" y="346474"/>
                </a:lnTo>
                <a:lnTo>
                  <a:pt x="0" y="34051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02"/>
          <p:cNvSpPr/>
          <p:nvPr/>
        </p:nvSpPr>
        <p:spPr>
          <a:xfrm>
            <a:off x="8448284" y="3609022"/>
            <a:ext cx="14441" cy="128589"/>
          </a:xfrm>
          <a:custGeom>
            <a:avLst/>
            <a:gdLst/>
            <a:ahLst/>
            <a:cxnLst/>
            <a:rect l="0" t="0" r="0" b="0"/>
            <a:pathLst>
              <a:path w="14441" h="128589">
                <a:moveTo>
                  <a:pt x="7058" y="0"/>
                </a:moveTo>
                <a:lnTo>
                  <a:pt x="11609" y="18203"/>
                </a:lnTo>
                <a:lnTo>
                  <a:pt x="12949" y="26423"/>
                </a:lnTo>
                <a:lnTo>
                  <a:pt x="13843" y="34761"/>
                </a:lnTo>
                <a:lnTo>
                  <a:pt x="14440" y="43176"/>
                </a:lnTo>
                <a:lnTo>
                  <a:pt x="13884" y="51644"/>
                </a:lnTo>
                <a:lnTo>
                  <a:pt x="12561" y="60147"/>
                </a:lnTo>
                <a:lnTo>
                  <a:pt x="8551" y="78167"/>
                </a:lnTo>
                <a:lnTo>
                  <a:pt x="0" y="113752"/>
                </a:lnTo>
                <a:lnTo>
                  <a:pt x="448" y="116792"/>
                </a:lnTo>
                <a:lnTo>
                  <a:pt x="1698" y="119772"/>
                </a:lnTo>
                <a:lnTo>
                  <a:pt x="7058" y="12858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03"/>
          <p:cNvSpPr/>
          <p:nvPr/>
        </p:nvSpPr>
        <p:spPr>
          <a:xfrm>
            <a:off x="8592503" y="3300412"/>
            <a:ext cx="17145" cy="368618"/>
          </a:xfrm>
          <a:custGeom>
            <a:avLst/>
            <a:gdLst/>
            <a:ahLst/>
            <a:cxnLst/>
            <a:rect l="0" t="0" r="0" b="0"/>
            <a:pathLst>
              <a:path w="17145" h="368618">
                <a:moveTo>
                  <a:pt x="17144" y="0"/>
                </a:moveTo>
                <a:lnTo>
                  <a:pt x="12593" y="13653"/>
                </a:lnTo>
                <a:lnTo>
                  <a:pt x="11253" y="20532"/>
                </a:lnTo>
                <a:lnTo>
                  <a:pt x="10359" y="27975"/>
                </a:lnTo>
                <a:lnTo>
                  <a:pt x="9764" y="35795"/>
                </a:lnTo>
                <a:lnTo>
                  <a:pt x="9366" y="42914"/>
                </a:lnTo>
                <a:lnTo>
                  <a:pt x="8925" y="55903"/>
                </a:lnTo>
                <a:lnTo>
                  <a:pt x="6189" y="88346"/>
                </a:lnTo>
                <a:lnTo>
                  <a:pt x="4125" y="110332"/>
                </a:lnTo>
                <a:lnTo>
                  <a:pt x="2750" y="128800"/>
                </a:lnTo>
                <a:lnTo>
                  <a:pt x="1833" y="144921"/>
                </a:lnTo>
                <a:lnTo>
                  <a:pt x="815" y="172042"/>
                </a:lnTo>
                <a:lnTo>
                  <a:pt x="241" y="204328"/>
                </a:lnTo>
                <a:lnTo>
                  <a:pt x="0" y="357527"/>
                </a:lnTo>
                <a:lnTo>
                  <a:pt x="8572" y="36861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04"/>
          <p:cNvSpPr/>
          <p:nvPr/>
        </p:nvSpPr>
        <p:spPr>
          <a:xfrm>
            <a:off x="8740612" y="3248977"/>
            <a:ext cx="184847" cy="428427"/>
          </a:xfrm>
          <a:custGeom>
            <a:avLst/>
            <a:gdLst/>
            <a:ahLst/>
            <a:cxnLst/>
            <a:rect l="0" t="0" r="0" b="0"/>
            <a:pathLst>
              <a:path w="184847" h="428427">
                <a:moveTo>
                  <a:pt x="40485" y="0"/>
                </a:moveTo>
                <a:lnTo>
                  <a:pt x="45036" y="9102"/>
                </a:lnTo>
                <a:lnTo>
                  <a:pt x="45424" y="13688"/>
                </a:lnTo>
                <a:lnTo>
                  <a:pt x="43316" y="23863"/>
                </a:lnTo>
                <a:lnTo>
                  <a:pt x="41420" y="34959"/>
                </a:lnTo>
                <a:lnTo>
                  <a:pt x="36773" y="67607"/>
                </a:lnTo>
                <a:lnTo>
                  <a:pt x="32295" y="91744"/>
                </a:lnTo>
                <a:lnTo>
                  <a:pt x="19701" y="151583"/>
                </a:lnTo>
                <a:lnTo>
                  <a:pt x="14246" y="175350"/>
                </a:lnTo>
                <a:lnTo>
                  <a:pt x="9658" y="194053"/>
                </a:lnTo>
                <a:lnTo>
                  <a:pt x="5646" y="209378"/>
                </a:lnTo>
                <a:lnTo>
                  <a:pt x="2971" y="225311"/>
                </a:lnTo>
                <a:lnTo>
                  <a:pt x="1189" y="241647"/>
                </a:lnTo>
                <a:lnTo>
                  <a:pt x="0" y="258253"/>
                </a:lnTo>
                <a:lnTo>
                  <a:pt x="160" y="279801"/>
                </a:lnTo>
                <a:lnTo>
                  <a:pt x="1219" y="304644"/>
                </a:lnTo>
                <a:lnTo>
                  <a:pt x="2878" y="331684"/>
                </a:lnTo>
                <a:lnTo>
                  <a:pt x="4936" y="352567"/>
                </a:lnTo>
                <a:lnTo>
                  <a:pt x="7261" y="369347"/>
                </a:lnTo>
                <a:lnTo>
                  <a:pt x="9763" y="383392"/>
                </a:lnTo>
                <a:lnTo>
                  <a:pt x="13336" y="393707"/>
                </a:lnTo>
                <a:lnTo>
                  <a:pt x="17623" y="401536"/>
                </a:lnTo>
                <a:lnTo>
                  <a:pt x="22387" y="407709"/>
                </a:lnTo>
                <a:lnTo>
                  <a:pt x="27467" y="412776"/>
                </a:lnTo>
                <a:lnTo>
                  <a:pt x="32759" y="417106"/>
                </a:lnTo>
                <a:lnTo>
                  <a:pt x="38192" y="420946"/>
                </a:lnTo>
                <a:lnTo>
                  <a:pt x="42766" y="423506"/>
                </a:lnTo>
                <a:lnTo>
                  <a:pt x="46769" y="425212"/>
                </a:lnTo>
                <a:lnTo>
                  <a:pt x="50389" y="426350"/>
                </a:lnTo>
                <a:lnTo>
                  <a:pt x="54707" y="427108"/>
                </a:lnTo>
                <a:lnTo>
                  <a:pt x="59491" y="427614"/>
                </a:lnTo>
                <a:lnTo>
                  <a:pt x="64586" y="427951"/>
                </a:lnTo>
                <a:lnTo>
                  <a:pt x="72787" y="428326"/>
                </a:lnTo>
                <a:lnTo>
                  <a:pt x="76307" y="428426"/>
                </a:lnTo>
                <a:lnTo>
                  <a:pt x="78655" y="427540"/>
                </a:lnTo>
                <a:lnTo>
                  <a:pt x="80219" y="425996"/>
                </a:lnTo>
                <a:lnTo>
                  <a:pt x="81262" y="424015"/>
                </a:lnTo>
                <a:lnTo>
                  <a:pt x="84815" y="419837"/>
                </a:lnTo>
                <a:lnTo>
                  <a:pt x="90041" y="414194"/>
                </a:lnTo>
                <a:lnTo>
                  <a:pt x="96382" y="407574"/>
                </a:lnTo>
                <a:lnTo>
                  <a:pt x="101562" y="401256"/>
                </a:lnTo>
                <a:lnTo>
                  <a:pt x="105968" y="395139"/>
                </a:lnTo>
                <a:lnTo>
                  <a:pt x="109858" y="389156"/>
                </a:lnTo>
                <a:lnTo>
                  <a:pt x="114356" y="383262"/>
                </a:lnTo>
                <a:lnTo>
                  <a:pt x="119261" y="377428"/>
                </a:lnTo>
                <a:lnTo>
                  <a:pt x="124434" y="371634"/>
                </a:lnTo>
                <a:lnTo>
                  <a:pt x="128837" y="365866"/>
                </a:lnTo>
                <a:lnTo>
                  <a:pt x="132723" y="360116"/>
                </a:lnTo>
                <a:lnTo>
                  <a:pt x="136267" y="354377"/>
                </a:lnTo>
                <a:lnTo>
                  <a:pt x="139583" y="348647"/>
                </a:lnTo>
                <a:lnTo>
                  <a:pt x="145806" y="337199"/>
                </a:lnTo>
                <a:lnTo>
                  <a:pt x="149751" y="331480"/>
                </a:lnTo>
                <a:lnTo>
                  <a:pt x="154287" y="325761"/>
                </a:lnTo>
                <a:lnTo>
                  <a:pt x="159215" y="320044"/>
                </a:lnTo>
                <a:lnTo>
                  <a:pt x="163453" y="313375"/>
                </a:lnTo>
                <a:lnTo>
                  <a:pt x="167232" y="306072"/>
                </a:lnTo>
                <a:lnTo>
                  <a:pt x="170703" y="298346"/>
                </a:lnTo>
                <a:lnTo>
                  <a:pt x="173016" y="291289"/>
                </a:lnTo>
                <a:lnTo>
                  <a:pt x="175587" y="278370"/>
                </a:lnTo>
                <a:lnTo>
                  <a:pt x="179271" y="268817"/>
                </a:lnTo>
                <a:lnTo>
                  <a:pt x="183130" y="261397"/>
                </a:lnTo>
                <a:lnTo>
                  <a:pt x="184846" y="254924"/>
                </a:lnTo>
                <a:lnTo>
                  <a:pt x="184350" y="250912"/>
                </a:lnTo>
                <a:lnTo>
                  <a:pt x="181261" y="241374"/>
                </a:lnTo>
                <a:lnTo>
                  <a:pt x="176711" y="233325"/>
                </a:lnTo>
                <a:lnTo>
                  <a:pt x="174166" y="229845"/>
                </a:lnTo>
                <a:lnTo>
                  <a:pt x="171515" y="227525"/>
                </a:lnTo>
                <a:lnTo>
                  <a:pt x="168796" y="225978"/>
                </a:lnTo>
                <a:lnTo>
                  <a:pt x="162139" y="223496"/>
                </a:lnTo>
                <a:lnTo>
                  <a:pt x="157782" y="224245"/>
                </a:lnTo>
                <a:lnTo>
                  <a:pt x="151069" y="225696"/>
                </a:lnTo>
                <a:lnTo>
                  <a:pt x="142782" y="227617"/>
                </a:lnTo>
                <a:lnTo>
                  <a:pt x="136306" y="230802"/>
                </a:lnTo>
                <a:lnTo>
                  <a:pt x="131036" y="234830"/>
                </a:lnTo>
                <a:lnTo>
                  <a:pt x="126570" y="239421"/>
                </a:lnTo>
                <a:lnTo>
                  <a:pt x="119783" y="245339"/>
                </a:lnTo>
                <a:lnTo>
                  <a:pt x="111448" y="252142"/>
                </a:lnTo>
                <a:lnTo>
                  <a:pt x="102081" y="259535"/>
                </a:lnTo>
                <a:lnTo>
                  <a:pt x="94884" y="267321"/>
                </a:lnTo>
                <a:lnTo>
                  <a:pt x="89133" y="275369"/>
                </a:lnTo>
                <a:lnTo>
                  <a:pt x="84347" y="283592"/>
                </a:lnTo>
                <a:lnTo>
                  <a:pt x="79251" y="290979"/>
                </a:lnTo>
                <a:lnTo>
                  <a:pt x="73949" y="297808"/>
                </a:lnTo>
                <a:lnTo>
                  <a:pt x="68510" y="304266"/>
                </a:lnTo>
                <a:lnTo>
                  <a:pt x="63931" y="310477"/>
                </a:lnTo>
                <a:lnTo>
                  <a:pt x="59926" y="316522"/>
                </a:lnTo>
                <a:lnTo>
                  <a:pt x="56303" y="322457"/>
                </a:lnTo>
                <a:lnTo>
                  <a:pt x="52936" y="330224"/>
                </a:lnTo>
                <a:lnTo>
                  <a:pt x="49738" y="339212"/>
                </a:lnTo>
                <a:lnTo>
                  <a:pt x="46654" y="349014"/>
                </a:lnTo>
                <a:lnTo>
                  <a:pt x="44598" y="357454"/>
                </a:lnTo>
                <a:lnTo>
                  <a:pt x="43227" y="364985"/>
                </a:lnTo>
                <a:lnTo>
                  <a:pt x="42312" y="371911"/>
                </a:lnTo>
                <a:lnTo>
                  <a:pt x="41297" y="384686"/>
                </a:lnTo>
                <a:lnTo>
                  <a:pt x="41026" y="390760"/>
                </a:lnTo>
                <a:lnTo>
                  <a:pt x="41799" y="395762"/>
                </a:lnTo>
                <a:lnTo>
                  <a:pt x="43265" y="400049"/>
                </a:lnTo>
                <a:lnTo>
                  <a:pt x="49057" y="41148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05"/>
          <p:cNvSpPr/>
          <p:nvPr/>
        </p:nvSpPr>
        <p:spPr>
          <a:xfrm>
            <a:off x="7778115" y="3720465"/>
            <a:ext cx="360045" cy="85224"/>
          </a:xfrm>
          <a:custGeom>
            <a:avLst/>
            <a:gdLst/>
            <a:ahLst/>
            <a:cxnLst/>
            <a:rect l="0" t="0" r="0" b="0"/>
            <a:pathLst>
              <a:path w="360045" h="85224">
                <a:moveTo>
                  <a:pt x="0" y="0"/>
                </a:moveTo>
                <a:lnTo>
                  <a:pt x="4551" y="0"/>
                </a:lnTo>
                <a:lnTo>
                  <a:pt x="5891" y="952"/>
                </a:lnTo>
                <a:lnTo>
                  <a:pt x="6785" y="2539"/>
                </a:lnTo>
                <a:lnTo>
                  <a:pt x="7381" y="4551"/>
                </a:lnTo>
                <a:lnTo>
                  <a:pt x="8731" y="7796"/>
                </a:lnTo>
                <a:lnTo>
                  <a:pt x="10583" y="11865"/>
                </a:lnTo>
                <a:lnTo>
                  <a:pt x="12770" y="16482"/>
                </a:lnTo>
                <a:lnTo>
                  <a:pt x="16133" y="20513"/>
                </a:lnTo>
                <a:lnTo>
                  <a:pt x="20281" y="24152"/>
                </a:lnTo>
                <a:lnTo>
                  <a:pt x="24950" y="27532"/>
                </a:lnTo>
                <a:lnTo>
                  <a:pt x="29016" y="30737"/>
                </a:lnTo>
                <a:lnTo>
                  <a:pt x="32678" y="33826"/>
                </a:lnTo>
                <a:lnTo>
                  <a:pt x="36073" y="36838"/>
                </a:lnTo>
                <a:lnTo>
                  <a:pt x="47465" y="47805"/>
                </a:lnTo>
                <a:lnTo>
                  <a:pt x="54503" y="54730"/>
                </a:lnTo>
                <a:lnTo>
                  <a:pt x="60148" y="59346"/>
                </a:lnTo>
                <a:lnTo>
                  <a:pt x="64864" y="62424"/>
                </a:lnTo>
                <a:lnTo>
                  <a:pt x="83826" y="71915"/>
                </a:lnTo>
                <a:lnTo>
                  <a:pt x="91127" y="74613"/>
                </a:lnTo>
                <a:lnTo>
                  <a:pt x="99804" y="77364"/>
                </a:lnTo>
                <a:lnTo>
                  <a:pt x="109398" y="80151"/>
                </a:lnTo>
                <a:lnTo>
                  <a:pt x="119604" y="82009"/>
                </a:lnTo>
                <a:lnTo>
                  <a:pt x="130218" y="83248"/>
                </a:lnTo>
                <a:lnTo>
                  <a:pt x="141105" y="84073"/>
                </a:lnTo>
                <a:lnTo>
                  <a:pt x="154077" y="83671"/>
                </a:lnTo>
                <a:lnTo>
                  <a:pt x="168441" y="82451"/>
                </a:lnTo>
                <a:lnTo>
                  <a:pt x="183730" y="80684"/>
                </a:lnTo>
                <a:lnTo>
                  <a:pt x="195830" y="78555"/>
                </a:lnTo>
                <a:lnTo>
                  <a:pt x="205800" y="76182"/>
                </a:lnTo>
                <a:lnTo>
                  <a:pt x="214352" y="73648"/>
                </a:lnTo>
                <a:lnTo>
                  <a:pt x="221007" y="71958"/>
                </a:lnTo>
                <a:lnTo>
                  <a:pt x="230940" y="70081"/>
                </a:lnTo>
                <a:lnTo>
                  <a:pt x="236827" y="68628"/>
                </a:lnTo>
                <a:lnTo>
                  <a:pt x="243610" y="66707"/>
                </a:lnTo>
                <a:lnTo>
                  <a:pt x="250989" y="64474"/>
                </a:lnTo>
                <a:lnTo>
                  <a:pt x="261728" y="61992"/>
                </a:lnTo>
                <a:lnTo>
                  <a:pt x="265925" y="61330"/>
                </a:lnTo>
                <a:lnTo>
                  <a:pt x="269675" y="59937"/>
                </a:lnTo>
                <a:lnTo>
                  <a:pt x="273129" y="58055"/>
                </a:lnTo>
                <a:lnTo>
                  <a:pt x="276383" y="55849"/>
                </a:lnTo>
                <a:lnTo>
                  <a:pt x="281410" y="53425"/>
                </a:lnTo>
                <a:lnTo>
                  <a:pt x="287620" y="50856"/>
                </a:lnTo>
                <a:lnTo>
                  <a:pt x="294617" y="48192"/>
                </a:lnTo>
                <a:lnTo>
                  <a:pt x="300232" y="46415"/>
                </a:lnTo>
                <a:lnTo>
                  <a:pt x="309014" y="44441"/>
                </a:lnTo>
                <a:lnTo>
                  <a:pt x="312690" y="42962"/>
                </a:lnTo>
                <a:lnTo>
                  <a:pt x="316092" y="41024"/>
                </a:lnTo>
                <a:lnTo>
                  <a:pt x="319313" y="38779"/>
                </a:lnTo>
                <a:lnTo>
                  <a:pt x="321460" y="36330"/>
                </a:lnTo>
                <a:lnTo>
                  <a:pt x="322892" y="33745"/>
                </a:lnTo>
                <a:lnTo>
                  <a:pt x="323846" y="31069"/>
                </a:lnTo>
                <a:lnTo>
                  <a:pt x="325434" y="28333"/>
                </a:lnTo>
                <a:lnTo>
                  <a:pt x="327446" y="25555"/>
                </a:lnTo>
                <a:lnTo>
                  <a:pt x="334208" y="17290"/>
                </a:lnTo>
                <a:lnTo>
                  <a:pt x="324987" y="17164"/>
                </a:lnTo>
                <a:lnTo>
                  <a:pt x="322385" y="17158"/>
                </a:lnTo>
                <a:lnTo>
                  <a:pt x="320651" y="18106"/>
                </a:lnTo>
                <a:lnTo>
                  <a:pt x="319495" y="19690"/>
                </a:lnTo>
                <a:lnTo>
                  <a:pt x="318724" y="21699"/>
                </a:lnTo>
                <a:lnTo>
                  <a:pt x="317257" y="23991"/>
                </a:lnTo>
                <a:lnTo>
                  <a:pt x="315328" y="26471"/>
                </a:lnTo>
                <a:lnTo>
                  <a:pt x="313088" y="29077"/>
                </a:lnTo>
                <a:lnTo>
                  <a:pt x="310643" y="30815"/>
                </a:lnTo>
                <a:lnTo>
                  <a:pt x="305386" y="32745"/>
                </a:lnTo>
                <a:lnTo>
                  <a:pt x="287970" y="38383"/>
                </a:lnTo>
                <a:lnTo>
                  <a:pt x="282467" y="40828"/>
                </a:lnTo>
                <a:lnTo>
                  <a:pt x="277846" y="43411"/>
                </a:lnTo>
                <a:lnTo>
                  <a:pt x="273813" y="46086"/>
                </a:lnTo>
                <a:lnTo>
                  <a:pt x="270172" y="48821"/>
                </a:lnTo>
                <a:lnTo>
                  <a:pt x="266793" y="51597"/>
                </a:lnTo>
                <a:lnTo>
                  <a:pt x="263586" y="54401"/>
                </a:lnTo>
                <a:lnTo>
                  <a:pt x="259544" y="56269"/>
                </a:lnTo>
                <a:lnTo>
                  <a:pt x="249973" y="58346"/>
                </a:lnTo>
                <a:lnTo>
                  <a:pt x="242848" y="59852"/>
                </a:lnTo>
                <a:lnTo>
                  <a:pt x="224772" y="64066"/>
                </a:lnTo>
                <a:lnTo>
                  <a:pt x="215571" y="65570"/>
                </a:lnTo>
                <a:lnTo>
                  <a:pt x="206579" y="66573"/>
                </a:lnTo>
                <a:lnTo>
                  <a:pt x="197727" y="67242"/>
                </a:lnTo>
                <a:lnTo>
                  <a:pt x="188015" y="67688"/>
                </a:lnTo>
                <a:lnTo>
                  <a:pt x="167065" y="68183"/>
                </a:lnTo>
                <a:lnTo>
                  <a:pt x="157096" y="67363"/>
                </a:lnTo>
                <a:lnTo>
                  <a:pt x="147594" y="65863"/>
                </a:lnTo>
                <a:lnTo>
                  <a:pt x="138401" y="63911"/>
                </a:lnTo>
                <a:lnTo>
                  <a:pt x="131320" y="62610"/>
                </a:lnTo>
                <a:lnTo>
                  <a:pt x="120912" y="61164"/>
                </a:lnTo>
                <a:lnTo>
                  <a:pt x="110570" y="60522"/>
                </a:lnTo>
                <a:lnTo>
                  <a:pt x="105145" y="60350"/>
                </a:lnTo>
                <a:lnTo>
                  <a:pt x="100576" y="59283"/>
                </a:lnTo>
                <a:lnTo>
                  <a:pt x="96579" y="57619"/>
                </a:lnTo>
                <a:lnTo>
                  <a:pt x="92961" y="55558"/>
                </a:lnTo>
                <a:lnTo>
                  <a:pt x="86401" y="53267"/>
                </a:lnTo>
                <a:lnTo>
                  <a:pt x="78405" y="51297"/>
                </a:lnTo>
                <a:lnTo>
                  <a:pt x="65327" y="47246"/>
                </a:lnTo>
                <a:lnTo>
                  <a:pt x="60696" y="44832"/>
                </a:lnTo>
                <a:lnTo>
                  <a:pt x="57609" y="42271"/>
                </a:lnTo>
                <a:lnTo>
                  <a:pt x="55551" y="39610"/>
                </a:lnTo>
                <a:lnTo>
                  <a:pt x="52274" y="37837"/>
                </a:lnTo>
                <a:lnTo>
                  <a:pt x="43553" y="35866"/>
                </a:lnTo>
                <a:lnTo>
                  <a:pt x="39513" y="34388"/>
                </a:lnTo>
                <a:lnTo>
                  <a:pt x="35866" y="32450"/>
                </a:lnTo>
                <a:lnTo>
                  <a:pt x="32484" y="30206"/>
                </a:lnTo>
                <a:lnTo>
                  <a:pt x="29275" y="27757"/>
                </a:lnTo>
                <a:lnTo>
                  <a:pt x="26184" y="25172"/>
                </a:lnTo>
                <a:lnTo>
                  <a:pt x="23171" y="22496"/>
                </a:lnTo>
                <a:lnTo>
                  <a:pt x="17283" y="16983"/>
                </a:lnTo>
                <a:lnTo>
                  <a:pt x="8767" y="8727"/>
                </a:lnTo>
                <a:lnTo>
                  <a:pt x="398" y="396"/>
                </a:lnTo>
                <a:lnTo>
                  <a:pt x="4668" y="4668"/>
                </a:lnTo>
                <a:lnTo>
                  <a:pt x="5970" y="7874"/>
                </a:lnTo>
                <a:lnTo>
                  <a:pt x="6837" y="11917"/>
                </a:lnTo>
                <a:lnTo>
                  <a:pt x="7415" y="16517"/>
                </a:lnTo>
                <a:lnTo>
                  <a:pt x="8753" y="20536"/>
                </a:lnTo>
                <a:lnTo>
                  <a:pt x="10598" y="24168"/>
                </a:lnTo>
                <a:lnTo>
                  <a:pt x="12780" y="27542"/>
                </a:lnTo>
                <a:lnTo>
                  <a:pt x="14235" y="30744"/>
                </a:lnTo>
                <a:lnTo>
                  <a:pt x="15205" y="33831"/>
                </a:lnTo>
                <a:lnTo>
                  <a:pt x="15851" y="36841"/>
                </a:lnTo>
                <a:lnTo>
                  <a:pt x="17235" y="39801"/>
                </a:lnTo>
                <a:lnTo>
                  <a:pt x="19110" y="42726"/>
                </a:lnTo>
                <a:lnTo>
                  <a:pt x="21312" y="45629"/>
                </a:lnTo>
                <a:lnTo>
                  <a:pt x="25638" y="48516"/>
                </a:lnTo>
                <a:lnTo>
                  <a:pt x="31379" y="51394"/>
                </a:lnTo>
                <a:lnTo>
                  <a:pt x="38064" y="54265"/>
                </a:lnTo>
                <a:lnTo>
                  <a:pt x="50573" y="59995"/>
                </a:lnTo>
                <a:lnTo>
                  <a:pt x="74124" y="71435"/>
                </a:lnTo>
                <a:lnTo>
                  <a:pt x="91389" y="80009"/>
                </a:lnTo>
                <a:lnTo>
                  <a:pt x="99026" y="81914"/>
                </a:lnTo>
                <a:lnTo>
                  <a:pt x="107927" y="83185"/>
                </a:lnTo>
                <a:lnTo>
                  <a:pt x="117672" y="84031"/>
                </a:lnTo>
                <a:lnTo>
                  <a:pt x="130835" y="84595"/>
                </a:lnTo>
                <a:lnTo>
                  <a:pt x="163241" y="85223"/>
                </a:lnTo>
                <a:lnTo>
                  <a:pt x="179313" y="83485"/>
                </a:lnTo>
                <a:lnTo>
                  <a:pt x="194789" y="80422"/>
                </a:lnTo>
                <a:lnTo>
                  <a:pt x="260495" y="63295"/>
                </a:lnTo>
                <a:lnTo>
                  <a:pt x="280558" y="57341"/>
                </a:lnTo>
                <a:lnTo>
                  <a:pt x="288956" y="54420"/>
                </a:lnTo>
                <a:lnTo>
                  <a:pt x="296461" y="51520"/>
                </a:lnTo>
                <a:lnTo>
                  <a:pt x="303367" y="48634"/>
                </a:lnTo>
                <a:lnTo>
                  <a:pt x="309877" y="45757"/>
                </a:lnTo>
                <a:lnTo>
                  <a:pt x="322190" y="40022"/>
                </a:lnTo>
                <a:lnTo>
                  <a:pt x="328142" y="36206"/>
                </a:lnTo>
                <a:lnTo>
                  <a:pt x="334013" y="31757"/>
                </a:lnTo>
                <a:lnTo>
                  <a:pt x="339833" y="26886"/>
                </a:lnTo>
                <a:lnTo>
                  <a:pt x="344665" y="22687"/>
                </a:lnTo>
                <a:lnTo>
                  <a:pt x="348839" y="18934"/>
                </a:lnTo>
                <a:lnTo>
                  <a:pt x="360044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7"/>
          <p:cNvGraphicFramePr>
            <a:graphicFrameLocks/>
          </p:cNvGraphicFramePr>
          <p:nvPr/>
        </p:nvGraphicFramePr>
        <p:xfrm>
          <a:off x="533400" y="609600"/>
          <a:ext cx="4305300" cy="56673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52650"/>
                <a:gridCol w="2152650"/>
              </a:tblGrid>
              <a:tr h="33337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2008-2009</a:t>
                      </a:r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Trail Blazer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Points per game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3337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Brandon Roy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22.6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3337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LaMarcus Aldridge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18.2</a:t>
                      </a:r>
                    </a:p>
                  </a:txBody>
                  <a:tcPr marL="9525" marR="9525" marT="9525" marB="0" anchor="b"/>
                </a:tc>
              </a:tr>
              <a:tr h="33337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Travis Outlaw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12.8</a:t>
                      </a:r>
                    </a:p>
                  </a:txBody>
                  <a:tcPr marL="9525" marR="9525" marT="9525" marB="0" anchor="b"/>
                </a:tc>
              </a:tr>
              <a:tr h="33337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Steve Blake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9525" marR="9525" marT="9525" marB="0" anchor="b"/>
                </a:tc>
              </a:tr>
              <a:tr h="33337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Rudy Fernandez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10.5</a:t>
                      </a:r>
                    </a:p>
                  </a:txBody>
                  <a:tcPr marL="9525" marR="9525" marT="9525" marB="0" anchor="b"/>
                </a:tc>
              </a:tr>
              <a:tr h="33337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Greg Oden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8.9</a:t>
                      </a:r>
                    </a:p>
                  </a:txBody>
                  <a:tcPr marL="9525" marR="9525" marT="9525" marB="0" anchor="b"/>
                </a:tc>
              </a:tr>
              <a:tr h="33337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Joel Przybilla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5.5</a:t>
                      </a:r>
                    </a:p>
                  </a:txBody>
                  <a:tcPr marL="9525" marR="9525" marT="9525" marB="0" anchor="b"/>
                </a:tc>
              </a:tr>
              <a:tr h="33337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Nicolas Batum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5.4</a:t>
                      </a:r>
                    </a:p>
                  </a:txBody>
                  <a:tcPr marL="9525" marR="9525" marT="9525" marB="0" anchor="b"/>
                </a:tc>
              </a:tr>
              <a:tr h="33337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Sergio Rodriguez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4.5</a:t>
                      </a:r>
                    </a:p>
                  </a:txBody>
                  <a:tcPr marL="9525" marR="9525" marT="9525" marB="0" anchor="b"/>
                </a:tc>
              </a:tr>
              <a:tr h="33337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Jerryd Bayless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4.3</a:t>
                      </a:r>
                    </a:p>
                  </a:txBody>
                  <a:tcPr marL="9525" marR="9525" marT="9525" marB="0" anchor="b"/>
                </a:tc>
              </a:tr>
              <a:tr h="33337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Channing Frye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4.2</a:t>
                      </a:r>
                    </a:p>
                  </a:txBody>
                  <a:tcPr marL="9525" marR="9525" marT="9525" marB="0" anchor="b"/>
                </a:tc>
              </a:tr>
              <a:tr h="33337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Shavlik Randolph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1.8</a:t>
                      </a:r>
                    </a:p>
                  </a:txBody>
                  <a:tcPr marL="9525" marR="9525" marT="9525" marB="0" anchor="b"/>
                </a:tc>
              </a:tr>
              <a:tr h="33337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Ike Diogu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1.4</a:t>
                      </a:r>
                    </a:p>
                  </a:txBody>
                  <a:tcPr marL="9525" marR="9525" marT="9525" marB="0" anchor="b"/>
                </a:tc>
              </a:tr>
              <a:tr h="33337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Michael Ruffin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0.6</a:t>
                      </a:r>
                    </a:p>
                  </a:txBody>
                  <a:tcPr marL="9525" marR="9525" marT="9525" marB="0" anchor="b"/>
                </a:tc>
              </a:tr>
              <a:tr h="33337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Martell Webster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</a:tr>
              <a:tr h="33337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AVERAGE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7.45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5" name="SMARTPenAnnotation78"/>
          <p:cNvSpPr/>
          <p:nvPr/>
        </p:nvSpPr>
        <p:spPr>
          <a:xfrm>
            <a:off x="4121630" y="5942537"/>
            <a:ext cx="1083185" cy="409671"/>
          </a:xfrm>
          <a:custGeom>
            <a:avLst/>
            <a:gdLst/>
            <a:ahLst/>
            <a:cxnLst/>
            <a:rect l="0" t="0" r="0" b="0"/>
            <a:pathLst>
              <a:path w="1083185" h="409671">
                <a:moveTo>
                  <a:pt x="921857" y="83930"/>
                </a:moveTo>
                <a:lnTo>
                  <a:pt x="909926" y="83930"/>
                </a:lnTo>
                <a:lnTo>
                  <a:pt x="886709" y="78850"/>
                </a:lnTo>
                <a:lnTo>
                  <a:pt x="855753" y="71195"/>
                </a:lnTo>
                <a:lnTo>
                  <a:pt x="823213" y="62483"/>
                </a:lnTo>
                <a:lnTo>
                  <a:pt x="802036" y="58526"/>
                </a:lnTo>
                <a:lnTo>
                  <a:pt x="787400" y="52696"/>
                </a:lnTo>
                <a:lnTo>
                  <a:pt x="767718" y="49593"/>
                </a:lnTo>
                <a:lnTo>
                  <a:pt x="743774" y="37828"/>
                </a:lnTo>
                <a:lnTo>
                  <a:pt x="720154" y="29785"/>
                </a:lnTo>
                <a:lnTo>
                  <a:pt x="704521" y="24973"/>
                </a:lnTo>
                <a:lnTo>
                  <a:pt x="683621" y="20813"/>
                </a:lnTo>
                <a:lnTo>
                  <a:pt x="659211" y="17087"/>
                </a:lnTo>
                <a:lnTo>
                  <a:pt x="553852" y="4263"/>
                </a:lnTo>
                <a:lnTo>
                  <a:pt x="530788" y="2244"/>
                </a:lnTo>
                <a:lnTo>
                  <a:pt x="509697" y="898"/>
                </a:lnTo>
                <a:lnTo>
                  <a:pt x="489921" y="0"/>
                </a:lnTo>
                <a:lnTo>
                  <a:pt x="461498" y="1307"/>
                </a:lnTo>
                <a:lnTo>
                  <a:pt x="427308" y="4083"/>
                </a:lnTo>
                <a:lnTo>
                  <a:pt x="358205" y="11295"/>
                </a:lnTo>
                <a:lnTo>
                  <a:pt x="308443" y="17675"/>
                </a:lnTo>
                <a:lnTo>
                  <a:pt x="248297" y="26623"/>
                </a:lnTo>
                <a:lnTo>
                  <a:pt x="219589" y="29885"/>
                </a:lnTo>
                <a:lnTo>
                  <a:pt x="207934" y="30755"/>
                </a:lnTo>
                <a:lnTo>
                  <a:pt x="177203" y="39342"/>
                </a:lnTo>
                <a:lnTo>
                  <a:pt x="159674" y="45632"/>
                </a:lnTo>
                <a:lnTo>
                  <a:pt x="143225" y="52683"/>
                </a:lnTo>
                <a:lnTo>
                  <a:pt x="127497" y="60241"/>
                </a:lnTo>
                <a:lnTo>
                  <a:pt x="112248" y="68137"/>
                </a:lnTo>
                <a:lnTo>
                  <a:pt x="100178" y="75307"/>
                </a:lnTo>
                <a:lnTo>
                  <a:pt x="90226" y="81991"/>
                </a:lnTo>
                <a:lnTo>
                  <a:pt x="81686" y="88353"/>
                </a:lnTo>
                <a:lnTo>
                  <a:pt x="73136" y="95451"/>
                </a:lnTo>
                <a:lnTo>
                  <a:pt x="64578" y="103041"/>
                </a:lnTo>
                <a:lnTo>
                  <a:pt x="56015" y="110958"/>
                </a:lnTo>
                <a:lnTo>
                  <a:pt x="49354" y="118141"/>
                </a:lnTo>
                <a:lnTo>
                  <a:pt x="43961" y="124835"/>
                </a:lnTo>
                <a:lnTo>
                  <a:pt x="35428" y="137353"/>
                </a:lnTo>
                <a:lnTo>
                  <a:pt x="28461" y="149266"/>
                </a:lnTo>
                <a:lnTo>
                  <a:pt x="22190" y="160911"/>
                </a:lnTo>
                <a:lnTo>
                  <a:pt x="10403" y="183909"/>
                </a:lnTo>
                <a:lnTo>
                  <a:pt x="7178" y="195358"/>
                </a:lnTo>
                <a:lnTo>
                  <a:pt x="4794" y="207748"/>
                </a:lnTo>
                <a:lnTo>
                  <a:pt x="2824" y="215053"/>
                </a:lnTo>
                <a:lnTo>
                  <a:pt x="558" y="222781"/>
                </a:lnTo>
                <a:lnTo>
                  <a:pt x="0" y="230790"/>
                </a:lnTo>
                <a:lnTo>
                  <a:pt x="581" y="238986"/>
                </a:lnTo>
                <a:lnTo>
                  <a:pt x="1920" y="247309"/>
                </a:lnTo>
                <a:lnTo>
                  <a:pt x="3409" y="259096"/>
                </a:lnTo>
                <a:lnTo>
                  <a:pt x="3806" y="263572"/>
                </a:lnTo>
                <a:lnTo>
                  <a:pt x="5976" y="268461"/>
                </a:lnTo>
                <a:lnTo>
                  <a:pt x="13466" y="278974"/>
                </a:lnTo>
                <a:lnTo>
                  <a:pt x="18130" y="285397"/>
                </a:lnTo>
                <a:lnTo>
                  <a:pt x="28394" y="300154"/>
                </a:lnTo>
                <a:lnTo>
                  <a:pt x="36765" y="311157"/>
                </a:lnTo>
                <a:lnTo>
                  <a:pt x="40331" y="315425"/>
                </a:lnTo>
                <a:lnTo>
                  <a:pt x="49372" y="322707"/>
                </a:lnTo>
                <a:lnTo>
                  <a:pt x="70699" y="335143"/>
                </a:lnTo>
                <a:lnTo>
                  <a:pt x="93257" y="346772"/>
                </a:lnTo>
                <a:lnTo>
                  <a:pt x="118597" y="358241"/>
                </a:lnTo>
                <a:lnTo>
                  <a:pt x="133370" y="364914"/>
                </a:lnTo>
                <a:lnTo>
                  <a:pt x="146286" y="374229"/>
                </a:lnTo>
                <a:lnTo>
                  <a:pt x="153349" y="377476"/>
                </a:lnTo>
                <a:lnTo>
                  <a:pt x="182658" y="383949"/>
                </a:lnTo>
                <a:lnTo>
                  <a:pt x="220897" y="392214"/>
                </a:lnTo>
                <a:lnTo>
                  <a:pt x="251227" y="399698"/>
                </a:lnTo>
                <a:lnTo>
                  <a:pt x="275184" y="405247"/>
                </a:lnTo>
                <a:lnTo>
                  <a:pt x="298532" y="407712"/>
                </a:lnTo>
                <a:lnTo>
                  <a:pt x="328546" y="409101"/>
                </a:lnTo>
                <a:lnTo>
                  <a:pt x="440759" y="409608"/>
                </a:lnTo>
                <a:lnTo>
                  <a:pt x="576635" y="409670"/>
                </a:lnTo>
                <a:lnTo>
                  <a:pt x="605984" y="407770"/>
                </a:lnTo>
                <a:lnTo>
                  <a:pt x="636981" y="404598"/>
                </a:lnTo>
                <a:lnTo>
                  <a:pt x="746099" y="390371"/>
                </a:lnTo>
                <a:lnTo>
                  <a:pt x="779925" y="384274"/>
                </a:lnTo>
                <a:lnTo>
                  <a:pt x="808293" y="376483"/>
                </a:lnTo>
                <a:lnTo>
                  <a:pt x="825193" y="370405"/>
                </a:lnTo>
                <a:lnTo>
                  <a:pt x="856988" y="357938"/>
                </a:lnTo>
                <a:lnTo>
                  <a:pt x="886550" y="345564"/>
                </a:lnTo>
                <a:lnTo>
                  <a:pt x="915840" y="333960"/>
                </a:lnTo>
                <a:lnTo>
                  <a:pt x="943948" y="320784"/>
                </a:lnTo>
                <a:lnTo>
                  <a:pt x="955634" y="313270"/>
                </a:lnTo>
                <a:lnTo>
                  <a:pt x="965330" y="305404"/>
                </a:lnTo>
                <a:lnTo>
                  <a:pt x="973699" y="297302"/>
                </a:lnTo>
                <a:lnTo>
                  <a:pt x="984041" y="289043"/>
                </a:lnTo>
                <a:lnTo>
                  <a:pt x="995698" y="280680"/>
                </a:lnTo>
                <a:lnTo>
                  <a:pt x="1008232" y="272246"/>
                </a:lnTo>
                <a:lnTo>
                  <a:pt x="1019445" y="261862"/>
                </a:lnTo>
                <a:lnTo>
                  <a:pt x="1029778" y="250176"/>
                </a:lnTo>
                <a:lnTo>
                  <a:pt x="1039525" y="237624"/>
                </a:lnTo>
                <a:lnTo>
                  <a:pt x="1047927" y="227350"/>
                </a:lnTo>
                <a:lnTo>
                  <a:pt x="1055434" y="218596"/>
                </a:lnTo>
                <a:lnTo>
                  <a:pt x="1062343" y="210855"/>
                </a:lnTo>
                <a:lnTo>
                  <a:pt x="1066950" y="202836"/>
                </a:lnTo>
                <a:lnTo>
                  <a:pt x="1070020" y="194634"/>
                </a:lnTo>
                <a:lnTo>
                  <a:pt x="1072068" y="186307"/>
                </a:lnTo>
                <a:lnTo>
                  <a:pt x="1074385" y="178852"/>
                </a:lnTo>
                <a:lnTo>
                  <a:pt x="1076882" y="171976"/>
                </a:lnTo>
                <a:lnTo>
                  <a:pt x="1079500" y="165488"/>
                </a:lnTo>
                <a:lnTo>
                  <a:pt x="1081245" y="156399"/>
                </a:lnTo>
                <a:lnTo>
                  <a:pt x="1082408" y="145578"/>
                </a:lnTo>
                <a:lnTo>
                  <a:pt x="1083184" y="133601"/>
                </a:lnTo>
                <a:lnTo>
                  <a:pt x="1082748" y="123712"/>
                </a:lnTo>
                <a:lnTo>
                  <a:pt x="1081505" y="115214"/>
                </a:lnTo>
                <a:lnTo>
                  <a:pt x="1079724" y="107644"/>
                </a:lnTo>
                <a:lnTo>
                  <a:pt x="1077585" y="100692"/>
                </a:lnTo>
                <a:lnTo>
                  <a:pt x="1075205" y="94152"/>
                </a:lnTo>
                <a:lnTo>
                  <a:pt x="1072667" y="87887"/>
                </a:lnTo>
                <a:lnTo>
                  <a:pt x="1064766" y="75846"/>
                </a:lnTo>
                <a:lnTo>
                  <a:pt x="1054904" y="64145"/>
                </a:lnTo>
                <a:lnTo>
                  <a:pt x="1044172" y="52594"/>
                </a:lnTo>
                <a:lnTo>
                  <a:pt x="1027420" y="39932"/>
                </a:lnTo>
                <a:lnTo>
                  <a:pt x="1016081" y="30720"/>
                </a:lnTo>
                <a:lnTo>
                  <a:pt x="1010391" y="25597"/>
                </a:lnTo>
                <a:lnTo>
                  <a:pt x="1003740" y="22181"/>
                </a:lnTo>
                <a:lnTo>
                  <a:pt x="972533" y="14160"/>
                </a:lnTo>
                <a:lnTo>
                  <a:pt x="955810" y="10059"/>
                </a:lnTo>
                <a:lnTo>
                  <a:pt x="929377" y="7750"/>
                </a:lnTo>
                <a:lnTo>
                  <a:pt x="898791" y="7066"/>
                </a:lnTo>
                <a:lnTo>
                  <a:pt x="872160" y="7816"/>
                </a:lnTo>
                <a:lnTo>
                  <a:pt x="840532" y="16120"/>
                </a:lnTo>
                <a:lnTo>
                  <a:pt x="822848" y="21407"/>
                </a:lnTo>
                <a:lnTo>
                  <a:pt x="793270" y="3249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79"/>
          <p:cNvSpPr/>
          <p:nvPr/>
        </p:nvSpPr>
        <p:spPr>
          <a:xfrm>
            <a:off x="3088958" y="6000967"/>
            <a:ext cx="264376" cy="376974"/>
          </a:xfrm>
          <a:custGeom>
            <a:avLst/>
            <a:gdLst/>
            <a:ahLst/>
            <a:cxnLst/>
            <a:rect l="0" t="0" r="0" b="0"/>
            <a:pathLst>
              <a:path w="264376" h="376974">
                <a:moveTo>
                  <a:pt x="34289" y="68362"/>
                </a:moveTo>
                <a:lnTo>
                  <a:pt x="16086" y="68362"/>
                </a:lnTo>
                <a:lnTo>
                  <a:pt x="10723" y="69315"/>
                </a:lnTo>
                <a:lnTo>
                  <a:pt x="7149" y="70903"/>
                </a:lnTo>
                <a:lnTo>
                  <a:pt x="4765" y="72914"/>
                </a:lnTo>
                <a:lnTo>
                  <a:pt x="3177" y="75206"/>
                </a:lnTo>
                <a:lnTo>
                  <a:pt x="1411" y="80294"/>
                </a:lnTo>
                <a:lnTo>
                  <a:pt x="627" y="90811"/>
                </a:lnTo>
                <a:lnTo>
                  <a:pt x="278" y="104057"/>
                </a:lnTo>
                <a:lnTo>
                  <a:pt x="54" y="161103"/>
                </a:lnTo>
                <a:lnTo>
                  <a:pt x="0" y="311198"/>
                </a:lnTo>
                <a:lnTo>
                  <a:pt x="952" y="317883"/>
                </a:lnTo>
                <a:lnTo>
                  <a:pt x="2539" y="324245"/>
                </a:lnTo>
                <a:lnTo>
                  <a:pt x="4550" y="330391"/>
                </a:lnTo>
                <a:lnTo>
                  <a:pt x="5890" y="336393"/>
                </a:lnTo>
                <a:lnTo>
                  <a:pt x="7380" y="348142"/>
                </a:lnTo>
                <a:lnTo>
                  <a:pt x="8042" y="357174"/>
                </a:lnTo>
                <a:lnTo>
                  <a:pt x="8218" y="360916"/>
                </a:lnTo>
                <a:lnTo>
                  <a:pt x="9288" y="363411"/>
                </a:lnTo>
                <a:lnTo>
                  <a:pt x="10954" y="365074"/>
                </a:lnTo>
                <a:lnTo>
                  <a:pt x="15921" y="367743"/>
                </a:lnTo>
                <a:lnTo>
                  <a:pt x="16329" y="367010"/>
                </a:lnTo>
                <a:lnTo>
                  <a:pt x="17855" y="358569"/>
                </a:lnTo>
                <a:lnTo>
                  <a:pt x="21587" y="342758"/>
                </a:lnTo>
                <a:lnTo>
                  <a:pt x="22964" y="335113"/>
                </a:lnTo>
                <a:lnTo>
                  <a:pt x="23882" y="328111"/>
                </a:lnTo>
                <a:lnTo>
                  <a:pt x="24493" y="321538"/>
                </a:lnTo>
                <a:lnTo>
                  <a:pt x="24901" y="314299"/>
                </a:lnTo>
                <a:lnTo>
                  <a:pt x="25354" y="298635"/>
                </a:lnTo>
                <a:lnTo>
                  <a:pt x="27380" y="280933"/>
                </a:lnTo>
                <a:lnTo>
                  <a:pt x="34711" y="228243"/>
                </a:lnTo>
                <a:lnTo>
                  <a:pt x="39333" y="204477"/>
                </a:lnTo>
                <a:lnTo>
                  <a:pt x="44319" y="183870"/>
                </a:lnTo>
                <a:lnTo>
                  <a:pt x="49548" y="165370"/>
                </a:lnTo>
                <a:lnTo>
                  <a:pt x="53987" y="151132"/>
                </a:lnTo>
                <a:lnTo>
                  <a:pt x="57898" y="139734"/>
                </a:lnTo>
                <a:lnTo>
                  <a:pt x="61458" y="130231"/>
                </a:lnTo>
                <a:lnTo>
                  <a:pt x="65737" y="120086"/>
                </a:lnTo>
                <a:lnTo>
                  <a:pt x="70494" y="109513"/>
                </a:lnTo>
                <a:lnTo>
                  <a:pt x="75571" y="98653"/>
                </a:lnTo>
                <a:lnTo>
                  <a:pt x="80860" y="90461"/>
                </a:lnTo>
                <a:lnTo>
                  <a:pt x="86291" y="84048"/>
                </a:lnTo>
                <a:lnTo>
                  <a:pt x="100497" y="70470"/>
                </a:lnTo>
                <a:lnTo>
                  <a:pt x="104145" y="66910"/>
                </a:lnTo>
                <a:lnTo>
                  <a:pt x="107530" y="64537"/>
                </a:lnTo>
                <a:lnTo>
                  <a:pt x="113831" y="61900"/>
                </a:lnTo>
                <a:lnTo>
                  <a:pt x="119806" y="60728"/>
                </a:lnTo>
                <a:lnTo>
                  <a:pt x="122733" y="60415"/>
                </a:lnTo>
                <a:lnTo>
                  <a:pt x="125636" y="61159"/>
                </a:lnTo>
                <a:lnTo>
                  <a:pt x="131403" y="64526"/>
                </a:lnTo>
                <a:lnTo>
                  <a:pt x="137141" y="69198"/>
                </a:lnTo>
                <a:lnTo>
                  <a:pt x="140004" y="71777"/>
                </a:lnTo>
                <a:lnTo>
                  <a:pt x="141913" y="75401"/>
                </a:lnTo>
                <a:lnTo>
                  <a:pt x="144035" y="84508"/>
                </a:lnTo>
                <a:lnTo>
                  <a:pt x="145553" y="90556"/>
                </a:lnTo>
                <a:lnTo>
                  <a:pt x="147517" y="97446"/>
                </a:lnTo>
                <a:lnTo>
                  <a:pt x="149780" y="104897"/>
                </a:lnTo>
                <a:lnTo>
                  <a:pt x="151288" y="112721"/>
                </a:lnTo>
                <a:lnTo>
                  <a:pt x="152293" y="120795"/>
                </a:lnTo>
                <a:lnTo>
                  <a:pt x="152964" y="129035"/>
                </a:lnTo>
                <a:lnTo>
                  <a:pt x="153410" y="141196"/>
                </a:lnTo>
                <a:lnTo>
                  <a:pt x="153907" y="172488"/>
                </a:lnTo>
                <a:lnTo>
                  <a:pt x="153087" y="192072"/>
                </a:lnTo>
                <a:lnTo>
                  <a:pt x="151587" y="213700"/>
                </a:lnTo>
                <a:lnTo>
                  <a:pt x="147467" y="264778"/>
                </a:lnTo>
                <a:lnTo>
                  <a:pt x="146888" y="273601"/>
                </a:lnTo>
                <a:lnTo>
                  <a:pt x="145550" y="281389"/>
                </a:lnTo>
                <a:lnTo>
                  <a:pt x="143706" y="288485"/>
                </a:lnTo>
                <a:lnTo>
                  <a:pt x="141523" y="295121"/>
                </a:lnTo>
                <a:lnTo>
                  <a:pt x="139116" y="298592"/>
                </a:lnTo>
                <a:lnTo>
                  <a:pt x="136559" y="299954"/>
                </a:lnTo>
                <a:lnTo>
                  <a:pt x="133901" y="299910"/>
                </a:lnTo>
                <a:lnTo>
                  <a:pt x="132130" y="298927"/>
                </a:lnTo>
                <a:lnTo>
                  <a:pt x="130948" y="297320"/>
                </a:lnTo>
                <a:lnTo>
                  <a:pt x="130161" y="295296"/>
                </a:lnTo>
                <a:lnTo>
                  <a:pt x="129287" y="287967"/>
                </a:lnTo>
                <a:lnTo>
                  <a:pt x="129053" y="283345"/>
                </a:lnTo>
                <a:lnTo>
                  <a:pt x="129850" y="270739"/>
                </a:lnTo>
                <a:lnTo>
                  <a:pt x="134570" y="213205"/>
                </a:lnTo>
                <a:lnTo>
                  <a:pt x="135433" y="197309"/>
                </a:lnTo>
                <a:lnTo>
                  <a:pt x="136008" y="182902"/>
                </a:lnTo>
                <a:lnTo>
                  <a:pt x="138297" y="164725"/>
                </a:lnTo>
                <a:lnTo>
                  <a:pt x="141728" y="144034"/>
                </a:lnTo>
                <a:lnTo>
                  <a:pt x="145920" y="121668"/>
                </a:lnTo>
                <a:lnTo>
                  <a:pt x="149667" y="104852"/>
                </a:lnTo>
                <a:lnTo>
                  <a:pt x="153117" y="91736"/>
                </a:lnTo>
                <a:lnTo>
                  <a:pt x="156370" y="81087"/>
                </a:lnTo>
                <a:lnTo>
                  <a:pt x="161397" y="70178"/>
                </a:lnTo>
                <a:lnTo>
                  <a:pt x="167605" y="59096"/>
                </a:lnTo>
                <a:lnTo>
                  <a:pt x="174601" y="47897"/>
                </a:lnTo>
                <a:lnTo>
                  <a:pt x="180218" y="38526"/>
                </a:lnTo>
                <a:lnTo>
                  <a:pt x="184915" y="30374"/>
                </a:lnTo>
                <a:lnTo>
                  <a:pt x="188999" y="23035"/>
                </a:lnTo>
                <a:lnTo>
                  <a:pt x="196077" y="12339"/>
                </a:lnTo>
                <a:lnTo>
                  <a:pt x="199297" y="8154"/>
                </a:lnTo>
                <a:lnTo>
                  <a:pt x="202397" y="5363"/>
                </a:lnTo>
                <a:lnTo>
                  <a:pt x="205416" y="3503"/>
                </a:lnTo>
                <a:lnTo>
                  <a:pt x="211311" y="1437"/>
                </a:lnTo>
                <a:lnTo>
                  <a:pt x="217105" y="518"/>
                </a:lnTo>
                <a:lnTo>
                  <a:pt x="222856" y="109"/>
                </a:lnTo>
                <a:lnTo>
                  <a:pt x="225723" y="0"/>
                </a:lnTo>
                <a:lnTo>
                  <a:pt x="229539" y="1833"/>
                </a:lnTo>
                <a:lnTo>
                  <a:pt x="233988" y="4959"/>
                </a:lnTo>
                <a:lnTo>
                  <a:pt x="238859" y="8949"/>
                </a:lnTo>
                <a:lnTo>
                  <a:pt x="246812" y="18462"/>
                </a:lnTo>
                <a:lnTo>
                  <a:pt x="250266" y="23665"/>
                </a:lnTo>
                <a:lnTo>
                  <a:pt x="254104" y="34527"/>
                </a:lnTo>
                <a:lnTo>
                  <a:pt x="256762" y="45705"/>
                </a:lnTo>
                <a:lnTo>
                  <a:pt x="261118" y="57023"/>
                </a:lnTo>
                <a:lnTo>
                  <a:pt x="262661" y="63660"/>
                </a:lnTo>
                <a:lnTo>
                  <a:pt x="263690" y="70942"/>
                </a:lnTo>
                <a:lnTo>
                  <a:pt x="264375" y="78655"/>
                </a:lnTo>
                <a:lnTo>
                  <a:pt x="263880" y="96179"/>
                </a:lnTo>
                <a:lnTo>
                  <a:pt x="260789" y="148671"/>
                </a:lnTo>
                <a:lnTo>
                  <a:pt x="258632" y="171431"/>
                </a:lnTo>
                <a:lnTo>
                  <a:pt x="256241" y="190415"/>
                </a:lnTo>
                <a:lnTo>
                  <a:pt x="253694" y="206881"/>
                </a:lnTo>
                <a:lnTo>
                  <a:pt x="251997" y="220716"/>
                </a:lnTo>
                <a:lnTo>
                  <a:pt x="250865" y="232796"/>
                </a:lnTo>
                <a:lnTo>
                  <a:pt x="250111" y="243708"/>
                </a:lnTo>
                <a:lnTo>
                  <a:pt x="249607" y="253839"/>
                </a:lnTo>
                <a:lnTo>
                  <a:pt x="249049" y="272717"/>
                </a:lnTo>
                <a:lnTo>
                  <a:pt x="248734" y="308511"/>
                </a:lnTo>
                <a:lnTo>
                  <a:pt x="247737" y="318949"/>
                </a:lnTo>
                <a:lnTo>
                  <a:pt x="246120" y="327812"/>
                </a:lnTo>
                <a:lnTo>
                  <a:pt x="244090" y="335627"/>
                </a:lnTo>
                <a:lnTo>
                  <a:pt x="242736" y="343694"/>
                </a:lnTo>
                <a:lnTo>
                  <a:pt x="241834" y="351930"/>
                </a:lnTo>
                <a:lnTo>
                  <a:pt x="240029" y="37697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80"/>
          <p:cNvSpPr/>
          <p:nvPr/>
        </p:nvSpPr>
        <p:spPr>
          <a:xfrm>
            <a:off x="3431857" y="6028997"/>
            <a:ext cx="205741" cy="250381"/>
          </a:xfrm>
          <a:custGeom>
            <a:avLst/>
            <a:gdLst/>
            <a:ahLst/>
            <a:cxnLst/>
            <a:rect l="0" t="0" r="0" b="0"/>
            <a:pathLst>
              <a:path w="205741" h="250381">
                <a:moveTo>
                  <a:pt x="0" y="186065"/>
                </a:moveTo>
                <a:lnTo>
                  <a:pt x="13652" y="186065"/>
                </a:lnTo>
                <a:lnTo>
                  <a:pt x="19579" y="185113"/>
                </a:lnTo>
                <a:lnTo>
                  <a:pt x="25435" y="183525"/>
                </a:lnTo>
                <a:lnTo>
                  <a:pt x="31244" y="181515"/>
                </a:lnTo>
                <a:lnTo>
                  <a:pt x="37022" y="179221"/>
                </a:lnTo>
                <a:lnTo>
                  <a:pt x="42779" y="176740"/>
                </a:lnTo>
                <a:lnTo>
                  <a:pt x="48522" y="174134"/>
                </a:lnTo>
                <a:lnTo>
                  <a:pt x="55208" y="170491"/>
                </a:lnTo>
                <a:lnTo>
                  <a:pt x="62523" y="166157"/>
                </a:lnTo>
                <a:lnTo>
                  <a:pt x="70257" y="161363"/>
                </a:lnTo>
                <a:lnTo>
                  <a:pt x="77318" y="156262"/>
                </a:lnTo>
                <a:lnTo>
                  <a:pt x="83930" y="150956"/>
                </a:lnTo>
                <a:lnTo>
                  <a:pt x="90243" y="145514"/>
                </a:lnTo>
                <a:lnTo>
                  <a:pt x="95405" y="139981"/>
                </a:lnTo>
                <a:lnTo>
                  <a:pt x="99798" y="134388"/>
                </a:lnTo>
                <a:lnTo>
                  <a:pt x="103679" y="128754"/>
                </a:lnTo>
                <a:lnTo>
                  <a:pt x="109124" y="122140"/>
                </a:lnTo>
                <a:lnTo>
                  <a:pt x="115612" y="114873"/>
                </a:lnTo>
                <a:lnTo>
                  <a:pt x="133316" y="96074"/>
                </a:lnTo>
                <a:lnTo>
                  <a:pt x="137454" y="91781"/>
                </a:lnTo>
                <a:lnTo>
                  <a:pt x="143071" y="84157"/>
                </a:lnTo>
                <a:lnTo>
                  <a:pt x="149673" y="74311"/>
                </a:lnTo>
                <a:lnTo>
                  <a:pt x="156933" y="62985"/>
                </a:lnTo>
                <a:lnTo>
                  <a:pt x="161771" y="54482"/>
                </a:lnTo>
                <a:lnTo>
                  <a:pt x="164997" y="47860"/>
                </a:lnTo>
                <a:lnTo>
                  <a:pt x="167148" y="42494"/>
                </a:lnTo>
                <a:lnTo>
                  <a:pt x="168582" y="36058"/>
                </a:lnTo>
                <a:lnTo>
                  <a:pt x="169538" y="28911"/>
                </a:lnTo>
                <a:lnTo>
                  <a:pt x="170176" y="21288"/>
                </a:lnTo>
                <a:lnTo>
                  <a:pt x="169648" y="15253"/>
                </a:lnTo>
                <a:lnTo>
                  <a:pt x="168344" y="10278"/>
                </a:lnTo>
                <a:lnTo>
                  <a:pt x="166522" y="6009"/>
                </a:lnTo>
                <a:lnTo>
                  <a:pt x="164354" y="3163"/>
                </a:lnTo>
                <a:lnTo>
                  <a:pt x="161957" y="1265"/>
                </a:lnTo>
                <a:lnTo>
                  <a:pt x="159406" y="0"/>
                </a:lnTo>
                <a:lnTo>
                  <a:pt x="156754" y="109"/>
                </a:lnTo>
                <a:lnTo>
                  <a:pt x="154033" y="1135"/>
                </a:lnTo>
                <a:lnTo>
                  <a:pt x="151266" y="2770"/>
                </a:lnTo>
                <a:lnTo>
                  <a:pt x="147516" y="4814"/>
                </a:lnTo>
                <a:lnTo>
                  <a:pt x="138270" y="9624"/>
                </a:lnTo>
                <a:lnTo>
                  <a:pt x="133138" y="13193"/>
                </a:lnTo>
                <a:lnTo>
                  <a:pt x="127811" y="17477"/>
                </a:lnTo>
                <a:lnTo>
                  <a:pt x="122355" y="22238"/>
                </a:lnTo>
                <a:lnTo>
                  <a:pt x="116812" y="27317"/>
                </a:lnTo>
                <a:lnTo>
                  <a:pt x="105574" y="38040"/>
                </a:lnTo>
                <a:lnTo>
                  <a:pt x="100863" y="43567"/>
                </a:lnTo>
                <a:lnTo>
                  <a:pt x="96769" y="49156"/>
                </a:lnTo>
                <a:lnTo>
                  <a:pt x="93088" y="54788"/>
                </a:lnTo>
                <a:lnTo>
                  <a:pt x="89681" y="60447"/>
                </a:lnTo>
                <a:lnTo>
                  <a:pt x="86458" y="66124"/>
                </a:lnTo>
                <a:lnTo>
                  <a:pt x="83356" y="71815"/>
                </a:lnTo>
                <a:lnTo>
                  <a:pt x="79383" y="77513"/>
                </a:lnTo>
                <a:lnTo>
                  <a:pt x="74829" y="83217"/>
                </a:lnTo>
                <a:lnTo>
                  <a:pt x="69888" y="88925"/>
                </a:lnTo>
                <a:lnTo>
                  <a:pt x="65643" y="95588"/>
                </a:lnTo>
                <a:lnTo>
                  <a:pt x="61859" y="102887"/>
                </a:lnTo>
                <a:lnTo>
                  <a:pt x="58384" y="110610"/>
                </a:lnTo>
                <a:lnTo>
                  <a:pt x="49444" y="131892"/>
                </a:lnTo>
                <a:lnTo>
                  <a:pt x="44392" y="144235"/>
                </a:lnTo>
                <a:lnTo>
                  <a:pt x="36240" y="165569"/>
                </a:lnTo>
                <a:lnTo>
                  <a:pt x="32733" y="175258"/>
                </a:lnTo>
                <a:lnTo>
                  <a:pt x="31347" y="184576"/>
                </a:lnTo>
                <a:lnTo>
                  <a:pt x="31375" y="193644"/>
                </a:lnTo>
                <a:lnTo>
                  <a:pt x="32347" y="202548"/>
                </a:lnTo>
                <a:lnTo>
                  <a:pt x="33947" y="209436"/>
                </a:lnTo>
                <a:lnTo>
                  <a:pt x="35966" y="214981"/>
                </a:lnTo>
                <a:lnTo>
                  <a:pt x="38265" y="219630"/>
                </a:lnTo>
                <a:lnTo>
                  <a:pt x="41703" y="224634"/>
                </a:lnTo>
                <a:lnTo>
                  <a:pt x="45899" y="229875"/>
                </a:lnTo>
                <a:lnTo>
                  <a:pt x="50602" y="235274"/>
                </a:lnTo>
                <a:lnTo>
                  <a:pt x="54690" y="238874"/>
                </a:lnTo>
                <a:lnTo>
                  <a:pt x="58367" y="241274"/>
                </a:lnTo>
                <a:lnTo>
                  <a:pt x="61772" y="242873"/>
                </a:lnTo>
                <a:lnTo>
                  <a:pt x="66899" y="244892"/>
                </a:lnTo>
                <a:lnTo>
                  <a:pt x="80215" y="249675"/>
                </a:lnTo>
                <a:lnTo>
                  <a:pt x="86814" y="250380"/>
                </a:lnTo>
                <a:lnTo>
                  <a:pt x="93119" y="249896"/>
                </a:lnTo>
                <a:lnTo>
                  <a:pt x="99227" y="248622"/>
                </a:lnTo>
                <a:lnTo>
                  <a:pt x="107109" y="247772"/>
                </a:lnTo>
                <a:lnTo>
                  <a:pt x="116174" y="247206"/>
                </a:lnTo>
                <a:lnTo>
                  <a:pt x="126026" y="246828"/>
                </a:lnTo>
                <a:lnTo>
                  <a:pt x="134500" y="245624"/>
                </a:lnTo>
                <a:lnTo>
                  <a:pt x="142054" y="243868"/>
                </a:lnTo>
                <a:lnTo>
                  <a:pt x="148995" y="241746"/>
                </a:lnTo>
                <a:lnTo>
                  <a:pt x="156480" y="238426"/>
                </a:lnTo>
                <a:lnTo>
                  <a:pt x="164328" y="234307"/>
                </a:lnTo>
                <a:lnTo>
                  <a:pt x="172417" y="229657"/>
                </a:lnTo>
                <a:lnTo>
                  <a:pt x="178762" y="225604"/>
                </a:lnTo>
                <a:lnTo>
                  <a:pt x="183945" y="221949"/>
                </a:lnTo>
                <a:lnTo>
                  <a:pt x="188352" y="218560"/>
                </a:lnTo>
                <a:lnTo>
                  <a:pt x="192243" y="216301"/>
                </a:lnTo>
                <a:lnTo>
                  <a:pt x="195790" y="214795"/>
                </a:lnTo>
                <a:lnTo>
                  <a:pt x="205740" y="21178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81"/>
          <p:cNvSpPr/>
          <p:nvPr/>
        </p:nvSpPr>
        <p:spPr>
          <a:xfrm>
            <a:off x="3665402" y="6033984"/>
            <a:ext cx="203653" cy="275377"/>
          </a:xfrm>
          <a:custGeom>
            <a:avLst/>
            <a:gdLst/>
            <a:ahLst/>
            <a:cxnLst/>
            <a:rect l="0" t="0" r="0" b="0"/>
            <a:pathLst>
              <a:path w="203653" h="275377">
                <a:moveTo>
                  <a:pt x="117927" y="9628"/>
                </a:moveTo>
                <a:lnTo>
                  <a:pt x="104275" y="14179"/>
                </a:lnTo>
                <a:lnTo>
                  <a:pt x="100253" y="16472"/>
                </a:lnTo>
                <a:lnTo>
                  <a:pt x="97572" y="18953"/>
                </a:lnTo>
                <a:lnTo>
                  <a:pt x="92688" y="25202"/>
                </a:lnTo>
                <a:lnTo>
                  <a:pt x="88719" y="29536"/>
                </a:lnTo>
                <a:lnTo>
                  <a:pt x="84167" y="34330"/>
                </a:lnTo>
                <a:lnTo>
                  <a:pt x="80181" y="39431"/>
                </a:lnTo>
                <a:lnTo>
                  <a:pt x="76571" y="44737"/>
                </a:lnTo>
                <a:lnTo>
                  <a:pt x="73211" y="50179"/>
                </a:lnTo>
                <a:lnTo>
                  <a:pt x="59382" y="71491"/>
                </a:lnTo>
                <a:lnTo>
                  <a:pt x="54132" y="78492"/>
                </a:lnTo>
                <a:lnTo>
                  <a:pt x="48727" y="85065"/>
                </a:lnTo>
                <a:lnTo>
                  <a:pt x="43219" y="91352"/>
                </a:lnTo>
                <a:lnTo>
                  <a:pt x="38594" y="98401"/>
                </a:lnTo>
                <a:lnTo>
                  <a:pt x="34558" y="105957"/>
                </a:lnTo>
                <a:lnTo>
                  <a:pt x="26582" y="122927"/>
                </a:lnTo>
                <a:lnTo>
                  <a:pt x="16687" y="143168"/>
                </a:lnTo>
                <a:lnTo>
                  <a:pt x="12334" y="154852"/>
                </a:lnTo>
                <a:lnTo>
                  <a:pt x="8479" y="167404"/>
                </a:lnTo>
                <a:lnTo>
                  <a:pt x="4957" y="180535"/>
                </a:lnTo>
                <a:lnTo>
                  <a:pt x="2609" y="192146"/>
                </a:lnTo>
                <a:lnTo>
                  <a:pt x="1043" y="202744"/>
                </a:lnTo>
                <a:lnTo>
                  <a:pt x="0" y="212667"/>
                </a:lnTo>
                <a:lnTo>
                  <a:pt x="1209" y="221188"/>
                </a:lnTo>
                <a:lnTo>
                  <a:pt x="3920" y="228773"/>
                </a:lnTo>
                <a:lnTo>
                  <a:pt x="7632" y="235735"/>
                </a:lnTo>
                <a:lnTo>
                  <a:pt x="12012" y="240376"/>
                </a:lnTo>
                <a:lnTo>
                  <a:pt x="16837" y="243470"/>
                </a:lnTo>
                <a:lnTo>
                  <a:pt x="21959" y="245533"/>
                </a:lnTo>
                <a:lnTo>
                  <a:pt x="26326" y="245955"/>
                </a:lnTo>
                <a:lnTo>
                  <a:pt x="30190" y="245285"/>
                </a:lnTo>
                <a:lnTo>
                  <a:pt x="33718" y="243885"/>
                </a:lnTo>
                <a:lnTo>
                  <a:pt x="37023" y="242000"/>
                </a:lnTo>
                <a:lnTo>
                  <a:pt x="43235" y="237364"/>
                </a:lnTo>
                <a:lnTo>
                  <a:pt x="49171" y="232129"/>
                </a:lnTo>
                <a:lnTo>
                  <a:pt x="52087" y="229400"/>
                </a:lnTo>
                <a:lnTo>
                  <a:pt x="65294" y="216456"/>
                </a:lnTo>
                <a:lnTo>
                  <a:pt x="69503" y="210379"/>
                </a:lnTo>
                <a:lnTo>
                  <a:pt x="73262" y="203470"/>
                </a:lnTo>
                <a:lnTo>
                  <a:pt x="76721" y="196006"/>
                </a:lnTo>
                <a:lnTo>
                  <a:pt x="79979" y="185315"/>
                </a:lnTo>
                <a:lnTo>
                  <a:pt x="83103" y="172473"/>
                </a:lnTo>
                <a:lnTo>
                  <a:pt x="86139" y="158196"/>
                </a:lnTo>
                <a:lnTo>
                  <a:pt x="90068" y="145821"/>
                </a:lnTo>
                <a:lnTo>
                  <a:pt x="94592" y="134714"/>
                </a:lnTo>
                <a:lnTo>
                  <a:pt x="99513" y="124451"/>
                </a:lnTo>
                <a:lnTo>
                  <a:pt x="102794" y="114752"/>
                </a:lnTo>
                <a:lnTo>
                  <a:pt x="104981" y="105428"/>
                </a:lnTo>
                <a:lnTo>
                  <a:pt x="106439" y="96354"/>
                </a:lnTo>
                <a:lnTo>
                  <a:pt x="108363" y="88401"/>
                </a:lnTo>
                <a:lnTo>
                  <a:pt x="110599" y="81193"/>
                </a:lnTo>
                <a:lnTo>
                  <a:pt x="113042" y="74483"/>
                </a:lnTo>
                <a:lnTo>
                  <a:pt x="114670" y="67152"/>
                </a:lnTo>
                <a:lnTo>
                  <a:pt x="115756" y="59408"/>
                </a:lnTo>
                <a:lnTo>
                  <a:pt x="116963" y="45087"/>
                </a:lnTo>
                <a:lnTo>
                  <a:pt x="117499" y="35548"/>
                </a:lnTo>
                <a:lnTo>
                  <a:pt x="117737" y="25593"/>
                </a:lnTo>
                <a:lnTo>
                  <a:pt x="117911" y="0"/>
                </a:lnTo>
                <a:lnTo>
                  <a:pt x="117923" y="5823"/>
                </a:lnTo>
                <a:lnTo>
                  <a:pt x="117924" y="9949"/>
                </a:lnTo>
                <a:lnTo>
                  <a:pt x="118878" y="16509"/>
                </a:lnTo>
                <a:lnTo>
                  <a:pt x="120466" y="24693"/>
                </a:lnTo>
                <a:lnTo>
                  <a:pt x="122478" y="33959"/>
                </a:lnTo>
                <a:lnTo>
                  <a:pt x="124771" y="47756"/>
                </a:lnTo>
                <a:lnTo>
                  <a:pt x="129859" y="83406"/>
                </a:lnTo>
                <a:lnTo>
                  <a:pt x="133502" y="104533"/>
                </a:lnTo>
                <a:lnTo>
                  <a:pt x="153927" y="206946"/>
                </a:lnTo>
                <a:lnTo>
                  <a:pt x="158120" y="221184"/>
                </a:lnTo>
                <a:lnTo>
                  <a:pt x="162820" y="233533"/>
                </a:lnTo>
                <a:lnTo>
                  <a:pt x="167858" y="244623"/>
                </a:lnTo>
                <a:lnTo>
                  <a:pt x="171217" y="252969"/>
                </a:lnTo>
                <a:lnTo>
                  <a:pt x="173457" y="259485"/>
                </a:lnTo>
                <a:lnTo>
                  <a:pt x="174950" y="264783"/>
                </a:lnTo>
                <a:lnTo>
                  <a:pt x="176897" y="268313"/>
                </a:lnTo>
                <a:lnTo>
                  <a:pt x="179148" y="270667"/>
                </a:lnTo>
                <a:lnTo>
                  <a:pt x="181601" y="272237"/>
                </a:lnTo>
                <a:lnTo>
                  <a:pt x="186867" y="273981"/>
                </a:lnTo>
                <a:lnTo>
                  <a:pt x="203652" y="27537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82"/>
          <p:cNvSpPr/>
          <p:nvPr/>
        </p:nvSpPr>
        <p:spPr>
          <a:xfrm>
            <a:off x="3886200" y="5954490"/>
            <a:ext cx="154305" cy="346298"/>
          </a:xfrm>
          <a:custGeom>
            <a:avLst/>
            <a:gdLst/>
            <a:ahLst/>
            <a:cxnLst/>
            <a:rect l="0" t="0" r="0" b="0"/>
            <a:pathLst>
              <a:path w="154305" h="346298">
                <a:moveTo>
                  <a:pt x="0" y="46260"/>
                </a:moveTo>
                <a:lnTo>
                  <a:pt x="0" y="50811"/>
                </a:lnTo>
                <a:lnTo>
                  <a:pt x="2540" y="58125"/>
                </a:lnTo>
                <a:lnTo>
                  <a:pt x="4550" y="62742"/>
                </a:lnTo>
                <a:lnTo>
                  <a:pt x="6785" y="72953"/>
                </a:lnTo>
                <a:lnTo>
                  <a:pt x="7380" y="78343"/>
                </a:lnTo>
                <a:lnTo>
                  <a:pt x="8730" y="85746"/>
                </a:lnTo>
                <a:lnTo>
                  <a:pt x="10583" y="94491"/>
                </a:lnTo>
                <a:lnTo>
                  <a:pt x="12770" y="104131"/>
                </a:lnTo>
                <a:lnTo>
                  <a:pt x="14228" y="112463"/>
                </a:lnTo>
                <a:lnTo>
                  <a:pt x="15200" y="119923"/>
                </a:lnTo>
                <a:lnTo>
                  <a:pt x="15849" y="126801"/>
                </a:lnTo>
                <a:lnTo>
                  <a:pt x="21648" y="164924"/>
                </a:lnTo>
                <a:lnTo>
                  <a:pt x="25862" y="191092"/>
                </a:lnTo>
                <a:lnTo>
                  <a:pt x="28671" y="211394"/>
                </a:lnTo>
                <a:lnTo>
                  <a:pt x="30544" y="227787"/>
                </a:lnTo>
                <a:lnTo>
                  <a:pt x="33550" y="260975"/>
                </a:lnTo>
                <a:lnTo>
                  <a:pt x="34749" y="260841"/>
                </a:lnTo>
                <a:lnTo>
                  <a:pt x="38621" y="253072"/>
                </a:lnTo>
                <a:lnTo>
                  <a:pt x="40977" y="242634"/>
                </a:lnTo>
                <a:lnTo>
                  <a:pt x="41605" y="237183"/>
                </a:lnTo>
                <a:lnTo>
                  <a:pt x="42024" y="227834"/>
                </a:lnTo>
                <a:lnTo>
                  <a:pt x="42490" y="202207"/>
                </a:lnTo>
                <a:lnTo>
                  <a:pt x="44518" y="177847"/>
                </a:lnTo>
                <a:lnTo>
                  <a:pt x="51854" y="110140"/>
                </a:lnTo>
                <a:lnTo>
                  <a:pt x="55524" y="84084"/>
                </a:lnTo>
                <a:lnTo>
                  <a:pt x="58923" y="64808"/>
                </a:lnTo>
                <a:lnTo>
                  <a:pt x="62142" y="50053"/>
                </a:lnTo>
                <a:lnTo>
                  <a:pt x="65240" y="39263"/>
                </a:lnTo>
                <a:lnTo>
                  <a:pt x="68258" y="31118"/>
                </a:lnTo>
                <a:lnTo>
                  <a:pt x="71223" y="24735"/>
                </a:lnTo>
                <a:lnTo>
                  <a:pt x="74152" y="19527"/>
                </a:lnTo>
                <a:lnTo>
                  <a:pt x="77057" y="15103"/>
                </a:lnTo>
                <a:lnTo>
                  <a:pt x="79947" y="11202"/>
                </a:lnTo>
                <a:lnTo>
                  <a:pt x="82825" y="7647"/>
                </a:lnTo>
                <a:lnTo>
                  <a:pt x="85696" y="4326"/>
                </a:lnTo>
                <a:lnTo>
                  <a:pt x="88563" y="1159"/>
                </a:lnTo>
                <a:lnTo>
                  <a:pt x="90475" y="0"/>
                </a:lnTo>
                <a:lnTo>
                  <a:pt x="91749" y="180"/>
                </a:lnTo>
                <a:lnTo>
                  <a:pt x="92598" y="1253"/>
                </a:lnTo>
                <a:lnTo>
                  <a:pt x="95069" y="1967"/>
                </a:lnTo>
                <a:lnTo>
                  <a:pt x="98622" y="2444"/>
                </a:lnTo>
                <a:lnTo>
                  <a:pt x="102895" y="2761"/>
                </a:lnTo>
                <a:lnTo>
                  <a:pt x="105744" y="4878"/>
                </a:lnTo>
                <a:lnTo>
                  <a:pt x="107643" y="8194"/>
                </a:lnTo>
                <a:lnTo>
                  <a:pt x="111659" y="18864"/>
                </a:lnTo>
                <a:lnTo>
                  <a:pt x="115396" y="27044"/>
                </a:lnTo>
                <a:lnTo>
                  <a:pt x="119794" y="36306"/>
                </a:lnTo>
                <a:lnTo>
                  <a:pt x="123677" y="48197"/>
                </a:lnTo>
                <a:lnTo>
                  <a:pt x="127219" y="61839"/>
                </a:lnTo>
                <a:lnTo>
                  <a:pt x="136754" y="103263"/>
                </a:lnTo>
                <a:lnTo>
                  <a:pt x="139747" y="115694"/>
                </a:lnTo>
                <a:lnTo>
                  <a:pt x="141742" y="127792"/>
                </a:lnTo>
                <a:lnTo>
                  <a:pt x="143072" y="139667"/>
                </a:lnTo>
                <a:lnTo>
                  <a:pt x="143958" y="151394"/>
                </a:lnTo>
                <a:lnTo>
                  <a:pt x="144550" y="162069"/>
                </a:lnTo>
                <a:lnTo>
                  <a:pt x="145207" y="181550"/>
                </a:lnTo>
                <a:lnTo>
                  <a:pt x="145577" y="213134"/>
                </a:lnTo>
                <a:lnTo>
                  <a:pt x="145686" y="287580"/>
                </a:lnTo>
                <a:lnTo>
                  <a:pt x="146654" y="307152"/>
                </a:lnTo>
                <a:lnTo>
                  <a:pt x="148251" y="320201"/>
                </a:lnTo>
                <a:lnTo>
                  <a:pt x="154304" y="34629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83"/>
          <p:cNvSpPr/>
          <p:nvPr/>
        </p:nvSpPr>
        <p:spPr>
          <a:xfrm>
            <a:off x="4949190" y="3411854"/>
            <a:ext cx="1105853" cy="34292"/>
          </a:xfrm>
          <a:custGeom>
            <a:avLst/>
            <a:gdLst/>
            <a:ahLst/>
            <a:cxnLst/>
            <a:rect l="0" t="0" r="0" b="0"/>
            <a:pathLst>
              <a:path w="1105853" h="34292">
                <a:moveTo>
                  <a:pt x="0" y="34291"/>
                </a:moveTo>
                <a:lnTo>
                  <a:pt x="4551" y="34291"/>
                </a:lnTo>
                <a:lnTo>
                  <a:pt x="9701" y="33338"/>
                </a:lnTo>
                <a:lnTo>
                  <a:pt x="25583" y="29740"/>
                </a:lnTo>
                <a:lnTo>
                  <a:pt x="33248" y="28399"/>
                </a:lnTo>
                <a:lnTo>
                  <a:pt x="40263" y="27505"/>
                </a:lnTo>
                <a:lnTo>
                  <a:pt x="55994" y="26513"/>
                </a:lnTo>
                <a:lnTo>
                  <a:pt x="78861" y="26071"/>
                </a:lnTo>
                <a:lnTo>
                  <a:pt x="88769" y="25001"/>
                </a:lnTo>
                <a:lnTo>
                  <a:pt x="97279" y="23335"/>
                </a:lnTo>
                <a:lnTo>
                  <a:pt x="104858" y="21272"/>
                </a:lnTo>
                <a:lnTo>
                  <a:pt x="112767" y="19896"/>
                </a:lnTo>
                <a:lnTo>
                  <a:pt x="120898" y="18979"/>
                </a:lnTo>
                <a:lnTo>
                  <a:pt x="152792" y="18913"/>
                </a:lnTo>
                <a:lnTo>
                  <a:pt x="227292" y="22059"/>
                </a:lnTo>
                <a:lnTo>
                  <a:pt x="262018" y="22326"/>
                </a:lnTo>
                <a:lnTo>
                  <a:pt x="292789" y="21552"/>
                </a:lnTo>
                <a:lnTo>
                  <a:pt x="343488" y="19104"/>
                </a:lnTo>
                <a:lnTo>
                  <a:pt x="378721" y="18016"/>
                </a:lnTo>
                <a:lnTo>
                  <a:pt x="419977" y="17404"/>
                </a:lnTo>
                <a:lnTo>
                  <a:pt x="528136" y="17168"/>
                </a:lnTo>
                <a:lnTo>
                  <a:pt x="582390" y="14616"/>
                </a:lnTo>
                <a:lnTo>
                  <a:pt x="643650" y="11259"/>
                </a:lnTo>
                <a:lnTo>
                  <a:pt x="744501" y="6564"/>
                </a:lnTo>
                <a:lnTo>
                  <a:pt x="811902" y="2918"/>
                </a:lnTo>
                <a:lnTo>
                  <a:pt x="857733" y="1297"/>
                </a:lnTo>
                <a:lnTo>
                  <a:pt x="110585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84"/>
          <p:cNvSpPr/>
          <p:nvPr/>
        </p:nvSpPr>
        <p:spPr>
          <a:xfrm>
            <a:off x="4906798" y="3317557"/>
            <a:ext cx="351003" cy="197169"/>
          </a:xfrm>
          <a:custGeom>
            <a:avLst/>
            <a:gdLst/>
            <a:ahLst/>
            <a:cxnLst/>
            <a:rect l="0" t="0" r="0" b="0"/>
            <a:pathLst>
              <a:path w="351003" h="197169">
                <a:moveTo>
                  <a:pt x="230986" y="0"/>
                </a:moveTo>
                <a:lnTo>
                  <a:pt x="219055" y="11932"/>
                </a:lnTo>
                <a:lnTo>
                  <a:pt x="216364" y="13669"/>
                </a:lnTo>
                <a:lnTo>
                  <a:pt x="202663" y="18999"/>
                </a:lnTo>
                <a:lnTo>
                  <a:pt x="197817" y="21238"/>
                </a:lnTo>
                <a:lnTo>
                  <a:pt x="190776" y="23684"/>
                </a:lnTo>
                <a:lnTo>
                  <a:pt x="182272" y="26267"/>
                </a:lnTo>
                <a:lnTo>
                  <a:pt x="172793" y="28941"/>
                </a:lnTo>
                <a:lnTo>
                  <a:pt x="164568" y="31677"/>
                </a:lnTo>
                <a:lnTo>
                  <a:pt x="157180" y="34453"/>
                </a:lnTo>
                <a:lnTo>
                  <a:pt x="150350" y="37256"/>
                </a:lnTo>
                <a:lnTo>
                  <a:pt x="141986" y="40077"/>
                </a:lnTo>
                <a:lnTo>
                  <a:pt x="132600" y="42911"/>
                </a:lnTo>
                <a:lnTo>
                  <a:pt x="122533" y="45752"/>
                </a:lnTo>
                <a:lnTo>
                  <a:pt x="111060" y="49551"/>
                </a:lnTo>
                <a:lnTo>
                  <a:pt x="85611" y="58853"/>
                </a:lnTo>
                <a:lnTo>
                  <a:pt x="75014" y="63048"/>
                </a:lnTo>
                <a:lnTo>
                  <a:pt x="66045" y="66797"/>
                </a:lnTo>
                <a:lnTo>
                  <a:pt x="58160" y="70249"/>
                </a:lnTo>
                <a:lnTo>
                  <a:pt x="51952" y="72550"/>
                </a:lnTo>
                <a:lnTo>
                  <a:pt x="42513" y="75107"/>
                </a:lnTo>
                <a:lnTo>
                  <a:pt x="31844" y="76547"/>
                </a:lnTo>
                <a:lnTo>
                  <a:pt x="28692" y="77701"/>
                </a:lnTo>
                <a:lnTo>
                  <a:pt x="19330" y="83858"/>
                </a:lnTo>
                <a:lnTo>
                  <a:pt x="14921" y="87712"/>
                </a:lnTo>
                <a:lnTo>
                  <a:pt x="12648" y="89907"/>
                </a:lnTo>
                <a:lnTo>
                  <a:pt x="10180" y="91370"/>
                </a:lnTo>
                <a:lnTo>
                  <a:pt x="4898" y="92997"/>
                </a:lnTo>
                <a:lnTo>
                  <a:pt x="3108" y="94383"/>
                </a:lnTo>
                <a:lnTo>
                  <a:pt x="1915" y="96259"/>
                </a:lnTo>
                <a:lnTo>
                  <a:pt x="1120" y="98463"/>
                </a:lnTo>
                <a:lnTo>
                  <a:pt x="590" y="101837"/>
                </a:lnTo>
                <a:lnTo>
                  <a:pt x="236" y="105991"/>
                </a:lnTo>
                <a:lnTo>
                  <a:pt x="0" y="110666"/>
                </a:lnTo>
                <a:lnTo>
                  <a:pt x="1748" y="114735"/>
                </a:lnTo>
                <a:lnTo>
                  <a:pt x="4819" y="118400"/>
                </a:lnTo>
                <a:lnTo>
                  <a:pt x="8770" y="121796"/>
                </a:lnTo>
                <a:lnTo>
                  <a:pt x="12357" y="125012"/>
                </a:lnTo>
                <a:lnTo>
                  <a:pt x="23361" y="135372"/>
                </a:lnTo>
                <a:lnTo>
                  <a:pt x="33790" y="141181"/>
                </a:lnTo>
                <a:lnTo>
                  <a:pt x="41419" y="143651"/>
                </a:lnTo>
                <a:lnTo>
                  <a:pt x="51269" y="146250"/>
                </a:lnTo>
                <a:lnTo>
                  <a:pt x="96744" y="157265"/>
                </a:lnTo>
                <a:lnTo>
                  <a:pt x="106249" y="159136"/>
                </a:lnTo>
                <a:lnTo>
                  <a:pt x="114491" y="160383"/>
                </a:lnTo>
                <a:lnTo>
                  <a:pt x="121890" y="161215"/>
                </a:lnTo>
                <a:lnTo>
                  <a:pt x="145352" y="164678"/>
                </a:lnTo>
                <a:lnTo>
                  <a:pt x="159609" y="166936"/>
                </a:lnTo>
                <a:lnTo>
                  <a:pt x="216082" y="174663"/>
                </a:lnTo>
                <a:lnTo>
                  <a:pt x="231527" y="177402"/>
                </a:lnTo>
                <a:lnTo>
                  <a:pt x="243730" y="180181"/>
                </a:lnTo>
                <a:lnTo>
                  <a:pt x="253770" y="182985"/>
                </a:lnTo>
                <a:lnTo>
                  <a:pt x="262368" y="184855"/>
                </a:lnTo>
                <a:lnTo>
                  <a:pt x="270005" y="186102"/>
                </a:lnTo>
                <a:lnTo>
                  <a:pt x="277001" y="186933"/>
                </a:lnTo>
                <a:lnTo>
                  <a:pt x="283570" y="188440"/>
                </a:lnTo>
                <a:lnTo>
                  <a:pt x="289855" y="190397"/>
                </a:lnTo>
                <a:lnTo>
                  <a:pt x="295949" y="192653"/>
                </a:lnTo>
                <a:lnTo>
                  <a:pt x="301918" y="194158"/>
                </a:lnTo>
                <a:lnTo>
                  <a:pt x="307801" y="195161"/>
                </a:lnTo>
                <a:lnTo>
                  <a:pt x="313629" y="195830"/>
                </a:lnTo>
                <a:lnTo>
                  <a:pt x="319419" y="196276"/>
                </a:lnTo>
                <a:lnTo>
                  <a:pt x="325184" y="196573"/>
                </a:lnTo>
                <a:lnTo>
                  <a:pt x="351002" y="19716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85"/>
          <p:cNvSpPr/>
          <p:nvPr/>
        </p:nvSpPr>
        <p:spPr>
          <a:xfrm>
            <a:off x="5917882" y="3199024"/>
            <a:ext cx="548641" cy="275852"/>
          </a:xfrm>
          <a:custGeom>
            <a:avLst/>
            <a:gdLst/>
            <a:ahLst/>
            <a:cxnLst/>
            <a:rect l="0" t="0" r="0" b="0"/>
            <a:pathLst>
              <a:path w="548641" h="275852">
                <a:moveTo>
                  <a:pt x="0" y="127105"/>
                </a:moveTo>
                <a:lnTo>
                  <a:pt x="11932" y="103243"/>
                </a:lnTo>
                <a:lnTo>
                  <a:pt x="17368" y="94910"/>
                </a:lnTo>
                <a:lnTo>
                  <a:pt x="20152" y="91354"/>
                </a:lnTo>
                <a:lnTo>
                  <a:pt x="28324" y="84863"/>
                </a:lnTo>
                <a:lnTo>
                  <a:pt x="38306" y="77851"/>
                </a:lnTo>
                <a:lnTo>
                  <a:pt x="43635" y="73315"/>
                </a:lnTo>
                <a:lnTo>
                  <a:pt x="53683" y="65098"/>
                </a:lnTo>
                <a:lnTo>
                  <a:pt x="70435" y="57284"/>
                </a:lnTo>
                <a:lnTo>
                  <a:pt x="75532" y="54840"/>
                </a:lnTo>
                <a:lnTo>
                  <a:pt x="80834" y="54164"/>
                </a:lnTo>
                <a:lnTo>
                  <a:pt x="96447" y="56810"/>
                </a:lnTo>
                <a:lnTo>
                  <a:pt x="108481" y="58970"/>
                </a:lnTo>
                <a:lnTo>
                  <a:pt x="122736" y="65219"/>
                </a:lnTo>
                <a:lnTo>
                  <a:pt x="133415" y="73103"/>
                </a:lnTo>
                <a:lnTo>
                  <a:pt x="139623" y="78657"/>
                </a:lnTo>
                <a:lnTo>
                  <a:pt x="145557" y="86840"/>
                </a:lnTo>
                <a:lnTo>
                  <a:pt x="148473" y="91690"/>
                </a:lnTo>
                <a:lnTo>
                  <a:pt x="151370" y="96827"/>
                </a:lnTo>
                <a:lnTo>
                  <a:pt x="157128" y="107616"/>
                </a:lnTo>
                <a:lnTo>
                  <a:pt x="159044" y="113160"/>
                </a:lnTo>
                <a:lnTo>
                  <a:pt x="160322" y="118761"/>
                </a:lnTo>
                <a:lnTo>
                  <a:pt x="161174" y="124400"/>
                </a:lnTo>
                <a:lnTo>
                  <a:pt x="160789" y="132922"/>
                </a:lnTo>
                <a:lnTo>
                  <a:pt x="159581" y="143366"/>
                </a:lnTo>
                <a:lnTo>
                  <a:pt x="157822" y="155091"/>
                </a:lnTo>
                <a:lnTo>
                  <a:pt x="156649" y="164812"/>
                </a:lnTo>
                <a:lnTo>
                  <a:pt x="155868" y="173198"/>
                </a:lnTo>
                <a:lnTo>
                  <a:pt x="155347" y="180694"/>
                </a:lnTo>
                <a:lnTo>
                  <a:pt x="154047" y="190454"/>
                </a:lnTo>
                <a:lnTo>
                  <a:pt x="152228" y="201723"/>
                </a:lnTo>
                <a:lnTo>
                  <a:pt x="150063" y="213998"/>
                </a:lnTo>
                <a:lnTo>
                  <a:pt x="146715" y="225039"/>
                </a:lnTo>
                <a:lnTo>
                  <a:pt x="142577" y="235257"/>
                </a:lnTo>
                <a:lnTo>
                  <a:pt x="137914" y="244927"/>
                </a:lnTo>
                <a:lnTo>
                  <a:pt x="133853" y="252325"/>
                </a:lnTo>
                <a:lnTo>
                  <a:pt x="130193" y="258211"/>
                </a:lnTo>
                <a:lnTo>
                  <a:pt x="126800" y="263086"/>
                </a:lnTo>
                <a:lnTo>
                  <a:pt x="120491" y="271044"/>
                </a:lnTo>
                <a:lnTo>
                  <a:pt x="117475" y="274500"/>
                </a:lnTo>
                <a:lnTo>
                  <a:pt x="115464" y="275851"/>
                </a:lnTo>
                <a:lnTo>
                  <a:pt x="114123" y="275799"/>
                </a:lnTo>
                <a:lnTo>
                  <a:pt x="113230" y="274812"/>
                </a:lnTo>
                <a:lnTo>
                  <a:pt x="112634" y="273202"/>
                </a:lnTo>
                <a:lnTo>
                  <a:pt x="111972" y="268872"/>
                </a:lnTo>
                <a:lnTo>
                  <a:pt x="111599" y="224673"/>
                </a:lnTo>
                <a:lnTo>
                  <a:pt x="112499" y="209295"/>
                </a:lnTo>
                <a:lnTo>
                  <a:pt x="114052" y="196186"/>
                </a:lnTo>
                <a:lnTo>
                  <a:pt x="116040" y="184590"/>
                </a:lnTo>
                <a:lnTo>
                  <a:pt x="119270" y="174953"/>
                </a:lnTo>
                <a:lnTo>
                  <a:pt x="123329" y="166624"/>
                </a:lnTo>
                <a:lnTo>
                  <a:pt x="127939" y="159166"/>
                </a:lnTo>
                <a:lnTo>
                  <a:pt x="131965" y="151337"/>
                </a:lnTo>
                <a:lnTo>
                  <a:pt x="135602" y="143260"/>
                </a:lnTo>
                <a:lnTo>
                  <a:pt x="138979" y="135017"/>
                </a:lnTo>
                <a:lnTo>
                  <a:pt x="144087" y="125713"/>
                </a:lnTo>
                <a:lnTo>
                  <a:pt x="150351" y="115700"/>
                </a:lnTo>
                <a:lnTo>
                  <a:pt x="157384" y="105214"/>
                </a:lnTo>
                <a:lnTo>
                  <a:pt x="163978" y="96319"/>
                </a:lnTo>
                <a:lnTo>
                  <a:pt x="170278" y="88483"/>
                </a:lnTo>
                <a:lnTo>
                  <a:pt x="176384" y="81355"/>
                </a:lnTo>
                <a:lnTo>
                  <a:pt x="182359" y="75650"/>
                </a:lnTo>
                <a:lnTo>
                  <a:pt x="188248" y="70895"/>
                </a:lnTo>
                <a:lnTo>
                  <a:pt x="198918" y="63071"/>
                </a:lnTo>
                <a:lnTo>
                  <a:pt x="206836" y="56418"/>
                </a:lnTo>
                <a:lnTo>
                  <a:pt x="211233" y="54263"/>
                </a:lnTo>
                <a:lnTo>
                  <a:pt x="225571" y="51230"/>
                </a:lnTo>
                <a:lnTo>
                  <a:pt x="242489" y="50121"/>
                </a:lnTo>
                <a:lnTo>
                  <a:pt x="245479" y="51970"/>
                </a:lnTo>
                <a:lnTo>
                  <a:pt x="251342" y="59105"/>
                </a:lnTo>
                <a:lnTo>
                  <a:pt x="257123" y="66086"/>
                </a:lnTo>
                <a:lnTo>
                  <a:pt x="262867" y="73316"/>
                </a:lnTo>
                <a:lnTo>
                  <a:pt x="265732" y="77910"/>
                </a:lnTo>
                <a:lnTo>
                  <a:pt x="268595" y="82879"/>
                </a:lnTo>
                <a:lnTo>
                  <a:pt x="276856" y="98559"/>
                </a:lnTo>
                <a:lnTo>
                  <a:pt x="281726" y="108074"/>
                </a:lnTo>
                <a:lnTo>
                  <a:pt x="284972" y="117276"/>
                </a:lnTo>
                <a:lnTo>
                  <a:pt x="287136" y="126267"/>
                </a:lnTo>
                <a:lnTo>
                  <a:pt x="288579" y="135119"/>
                </a:lnTo>
                <a:lnTo>
                  <a:pt x="289541" y="145783"/>
                </a:lnTo>
                <a:lnTo>
                  <a:pt x="290183" y="157655"/>
                </a:lnTo>
                <a:lnTo>
                  <a:pt x="291085" y="189497"/>
                </a:lnTo>
                <a:lnTo>
                  <a:pt x="291451" y="232415"/>
                </a:lnTo>
                <a:lnTo>
                  <a:pt x="291455" y="232554"/>
                </a:lnTo>
                <a:lnTo>
                  <a:pt x="291459" y="231695"/>
                </a:lnTo>
                <a:lnTo>
                  <a:pt x="292413" y="227312"/>
                </a:lnTo>
                <a:lnTo>
                  <a:pt x="296014" y="212282"/>
                </a:lnTo>
                <a:lnTo>
                  <a:pt x="298308" y="203892"/>
                </a:lnTo>
                <a:lnTo>
                  <a:pt x="303396" y="186950"/>
                </a:lnTo>
                <a:lnTo>
                  <a:pt x="320084" y="135664"/>
                </a:lnTo>
                <a:lnTo>
                  <a:pt x="326737" y="123286"/>
                </a:lnTo>
                <a:lnTo>
                  <a:pt x="335935" y="108367"/>
                </a:lnTo>
                <a:lnTo>
                  <a:pt x="346829" y="91753"/>
                </a:lnTo>
                <a:lnTo>
                  <a:pt x="356950" y="77820"/>
                </a:lnTo>
                <a:lnTo>
                  <a:pt x="366554" y="65673"/>
                </a:lnTo>
                <a:lnTo>
                  <a:pt x="375814" y="54718"/>
                </a:lnTo>
                <a:lnTo>
                  <a:pt x="383893" y="46462"/>
                </a:lnTo>
                <a:lnTo>
                  <a:pt x="391184" y="40006"/>
                </a:lnTo>
                <a:lnTo>
                  <a:pt x="397949" y="34749"/>
                </a:lnTo>
                <a:lnTo>
                  <a:pt x="405317" y="29340"/>
                </a:lnTo>
                <a:lnTo>
                  <a:pt x="421124" y="18249"/>
                </a:lnTo>
                <a:lnTo>
                  <a:pt x="435133" y="12050"/>
                </a:lnTo>
                <a:lnTo>
                  <a:pt x="447710" y="8342"/>
                </a:lnTo>
                <a:lnTo>
                  <a:pt x="459650" y="3520"/>
                </a:lnTo>
                <a:lnTo>
                  <a:pt x="471307" y="741"/>
                </a:lnTo>
                <a:lnTo>
                  <a:pt x="477082" y="0"/>
                </a:lnTo>
                <a:lnTo>
                  <a:pt x="481885" y="459"/>
                </a:lnTo>
                <a:lnTo>
                  <a:pt x="486039" y="1717"/>
                </a:lnTo>
                <a:lnTo>
                  <a:pt x="489761" y="3508"/>
                </a:lnTo>
                <a:lnTo>
                  <a:pt x="498977" y="10578"/>
                </a:lnTo>
                <a:lnTo>
                  <a:pt x="504101" y="15131"/>
                </a:lnTo>
                <a:lnTo>
                  <a:pt x="508470" y="20071"/>
                </a:lnTo>
                <a:lnTo>
                  <a:pt x="512335" y="25269"/>
                </a:lnTo>
                <a:lnTo>
                  <a:pt x="515864" y="30640"/>
                </a:lnTo>
                <a:lnTo>
                  <a:pt x="519170" y="38982"/>
                </a:lnTo>
                <a:lnTo>
                  <a:pt x="522326" y="49307"/>
                </a:lnTo>
                <a:lnTo>
                  <a:pt x="525382" y="60952"/>
                </a:lnTo>
                <a:lnTo>
                  <a:pt x="527419" y="71574"/>
                </a:lnTo>
                <a:lnTo>
                  <a:pt x="528778" y="81512"/>
                </a:lnTo>
                <a:lnTo>
                  <a:pt x="529684" y="90995"/>
                </a:lnTo>
                <a:lnTo>
                  <a:pt x="530287" y="100174"/>
                </a:lnTo>
                <a:lnTo>
                  <a:pt x="530690" y="109151"/>
                </a:lnTo>
                <a:lnTo>
                  <a:pt x="531137" y="126746"/>
                </a:lnTo>
                <a:lnTo>
                  <a:pt x="531448" y="183573"/>
                </a:lnTo>
                <a:lnTo>
                  <a:pt x="532416" y="194278"/>
                </a:lnTo>
                <a:lnTo>
                  <a:pt x="534014" y="202367"/>
                </a:lnTo>
                <a:lnTo>
                  <a:pt x="536032" y="208712"/>
                </a:lnTo>
                <a:lnTo>
                  <a:pt x="537377" y="213895"/>
                </a:lnTo>
                <a:lnTo>
                  <a:pt x="538872" y="222194"/>
                </a:lnTo>
                <a:lnTo>
                  <a:pt x="542076" y="229057"/>
                </a:lnTo>
                <a:lnTo>
                  <a:pt x="548640" y="23854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86"/>
          <p:cNvSpPr/>
          <p:nvPr/>
        </p:nvSpPr>
        <p:spPr>
          <a:xfrm>
            <a:off x="6526530" y="3223414"/>
            <a:ext cx="222886" cy="239713"/>
          </a:xfrm>
          <a:custGeom>
            <a:avLst/>
            <a:gdLst/>
            <a:ahLst/>
            <a:cxnLst/>
            <a:rect l="0" t="0" r="0" b="0"/>
            <a:pathLst>
              <a:path w="222886" h="239713">
                <a:moveTo>
                  <a:pt x="0" y="119861"/>
                </a:moveTo>
                <a:lnTo>
                  <a:pt x="4551" y="124411"/>
                </a:lnTo>
                <a:lnTo>
                  <a:pt x="7796" y="125752"/>
                </a:lnTo>
                <a:lnTo>
                  <a:pt x="11865" y="126646"/>
                </a:lnTo>
                <a:lnTo>
                  <a:pt x="16482" y="127241"/>
                </a:lnTo>
                <a:lnTo>
                  <a:pt x="21465" y="127639"/>
                </a:lnTo>
                <a:lnTo>
                  <a:pt x="26693" y="127903"/>
                </a:lnTo>
                <a:lnTo>
                  <a:pt x="32082" y="128080"/>
                </a:lnTo>
                <a:lnTo>
                  <a:pt x="37580" y="127245"/>
                </a:lnTo>
                <a:lnTo>
                  <a:pt x="43151" y="125736"/>
                </a:lnTo>
                <a:lnTo>
                  <a:pt x="48770" y="123778"/>
                </a:lnTo>
                <a:lnTo>
                  <a:pt x="54421" y="121519"/>
                </a:lnTo>
                <a:lnTo>
                  <a:pt x="60093" y="119062"/>
                </a:lnTo>
                <a:lnTo>
                  <a:pt x="65780" y="116470"/>
                </a:lnTo>
                <a:lnTo>
                  <a:pt x="71475" y="112838"/>
                </a:lnTo>
                <a:lnTo>
                  <a:pt x="77177" y="108511"/>
                </a:lnTo>
                <a:lnTo>
                  <a:pt x="82884" y="103722"/>
                </a:lnTo>
                <a:lnTo>
                  <a:pt x="88594" y="99576"/>
                </a:lnTo>
                <a:lnTo>
                  <a:pt x="94305" y="95860"/>
                </a:lnTo>
                <a:lnTo>
                  <a:pt x="100017" y="92430"/>
                </a:lnTo>
                <a:lnTo>
                  <a:pt x="105731" y="89191"/>
                </a:lnTo>
                <a:lnTo>
                  <a:pt x="117159" y="83052"/>
                </a:lnTo>
                <a:lnTo>
                  <a:pt x="122873" y="79129"/>
                </a:lnTo>
                <a:lnTo>
                  <a:pt x="128588" y="74609"/>
                </a:lnTo>
                <a:lnTo>
                  <a:pt x="134302" y="69690"/>
                </a:lnTo>
                <a:lnTo>
                  <a:pt x="139065" y="65459"/>
                </a:lnTo>
                <a:lnTo>
                  <a:pt x="146896" y="58217"/>
                </a:lnTo>
                <a:lnTo>
                  <a:pt x="151271" y="53048"/>
                </a:lnTo>
                <a:lnTo>
                  <a:pt x="156092" y="46743"/>
                </a:lnTo>
                <a:lnTo>
                  <a:pt x="161211" y="39683"/>
                </a:lnTo>
                <a:lnTo>
                  <a:pt x="165577" y="34024"/>
                </a:lnTo>
                <a:lnTo>
                  <a:pt x="169439" y="29299"/>
                </a:lnTo>
                <a:lnTo>
                  <a:pt x="172967" y="25196"/>
                </a:lnTo>
                <a:lnTo>
                  <a:pt x="176887" y="18098"/>
                </a:lnTo>
                <a:lnTo>
                  <a:pt x="177932" y="14871"/>
                </a:lnTo>
                <a:lnTo>
                  <a:pt x="177676" y="11767"/>
                </a:lnTo>
                <a:lnTo>
                  <a:pt x="176553" y="8746"/>
                </a:lnTo>
                <a:lnTo>
                  <a:pt x="172458" y="1604"/>
                </a:lnTo>
                <a:lnTo>
                  <a:pt x="166818" y="627"/>
                </a:lnTo>
                <a:lnTo>
                  <a:pt x="162646" y="366"/>
                </a:lnTo>
                <a:lnTo>
                  <a:pt x="155472" y="77"/>
                </a:lnTo>
                <a:lnTo>
                  <a:pt x="152225" y="0"/>
                </a:lnTo>
                <a:lnTo>
                  <a:pt x="148156" y="901"/>
                </a:lnTo>
                <a:lnTo>
                  <a:pt x="143538" y="2454"/>
                </a:lnTo>
                <a:lnTo>
                  <a:pt x="138554" y="4442"/>
                </a:lnTo>
                <a:lnTo>
                  <a:pt x="133327" y="6720"/>
                </a:lnTo>
                <a:lnTo>
                  <a:pt x="122439" y="11791"/>
                </a:lnTo>
                <a:lnTo>
                  <a:pt x="117821" y="15429"/>
                </a:lnTo>
                <a:lnTo>
                  <a:pt x="113790" y="19760"/>
                </a:lnTo>
                <a:lnTo>
                  <a:pt x="110150" y="24552"/>
                </a:lnTo>
                <a:lnTo>
                  <a:pt x="105818" y="29651"/>
                </a:lnTo>
                <a:lnTo>
                  <a:pt x="101025" y="34956"/>
                </a:lnTo>
                <a:lnTo>
                  <a:pt x="95925" y="40398"/>
                </a:lnTo>
                <a:lnTo>
                  <a:pt x="75094" y="61708"/>
                </a:lnTo>
                <a:lnTo>
                  <a:pt x="69113" y="68710"/>
                </a:lnTo>
                <a:lnTo>
                  <a:pt x="64173" y="75283"/>
                </a:lnTo>
                <a:lnTo>
                  <a:pt x="59927" y="81569"/>
                </a:lnTo>
                <a:lnTo>
                  <a:pt x="57096" y="88618"/>
                </a:lnTo>
                <a:lnTo>
                  <a:pt x="55209" y="96175"/>
                </a:lnTo>
                <a:lnTo>
                  <a:pt x="53951" y="104070"/>
                </a:lnTo>
                <a:lnTo>
                  <a:pt x="53112" y="111239"/>
                </a:lnTo>
                <a:lnTo>
                  <a:pt x="52552" y="117923"/>
                </a:lnTo>
                <a:lnTo>
                  <a:pt x="52180" y="124283"/>
                </a:lnTo>
                <a:lnTo>
                  <a:pt x="52884" y="130429"/>
                </a:lnTo>
                <a:lnTo>
                  <a:pt x="54306" y="136431"/>
                </a:lnTo>
                <a:lnTo>
                  <a:pt x="56206" y="142338"/>
                </a:lnTo>
                <a:lnTo>
                  <a:pt x="57473" y="150085"/>
                </a:lnTo>
                <a:lnTo>
                  <a:pt x="58318" y="159060"/>
                </a:lnTo>
                <a:lnTo>
                  <a:pt x="58881" y="168854"/>
                </a:lnTo>
                <a:lnTo>
                  <a:pt x="61161" y="177288"/>
                </a:lnTo>
                <a:lnTo>
                  <a:pt x="64587" y="184815"/>
                </a:lnTo>
                <a:lnTo>
                  <a:pt x="68775" y="191739"/>
                </a:lnTo>
                <a:lnTo>
                  <a:pt x="72520" y="198259"/>
                </a:lnTo>
                <a:lnTo>
                  <a:pt x="79221" y="210584"/>
                </a:lnTo>
                <a:lnTo>
                  <a:pt x="83294" y="215586"/>
                </a:lnTo>
                <a:lnTo>
                  <a:pt x="87914" y="219873"/>
                </a:lnTo>
                <a:lnTo>
                  <a:pt x="92900" y="223682"/>
                </a:lnTo>
                <a:lnTo>
                  <a:pt x="98127" y="227175"/>
                </a:lnTo>
                <a:lnTo>
                  <a:pt x="103518" y="230456"/>
                </a:lnTo>
                <a:lnTo>
                  <a:pt x="109017" y="233596"/>
                </a:lnTo>
                <a:lnTo>
                  <a:pt x="114588" y="235689"/>
                </a:lnTo>
                <a:lnTo>
                  <a:pt x="120207" y="237085"/>
                </a:lnTo>
                <a:lnTo>
                  <a:pt x="125858" y="238015"/>
                </a:lnTo>
                <a:lnTo>
                  <a:pt x="131530" y="238635"/>
                </a:lnTo>
                <a:lnTo>
                  <a:pt x="137216" y="239049"/>
                </a:lnTo>
                <a:lnTo>
                  <a:pt x="142912" y="239325"/>
                </a:lnTo>
                <a:lnTo>
                  <a:pt x="154321" y="239631"/>
                </a:lnTo>
                <a:lnTo>
                  <a:pt x="160030" y="239712"/>
                </a:lnTo>
                <a:lnTo>
                  <a:pt x="166694" y="238814"/>
                </a:lnTo>
                <a:lnTo>
                  <a:pt x="173995" y="237263"/>
                </a:lnTo>
                <a:lnTo>
                  <a:pt x="222885" y="21415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87"/>
          <p:cNvSpPr/>
          <p:nvPr/>
        </p:nvSpPr>
        <p:spPr>
          <a:xfrm>
            <a:off x="6767179" y="3065549"/>
            <a:ext cx="428006" cy="387667"/>
          </a:xfrm>
          <a:custGeom>
            <a:avLst/>
            <a:gdLst/>
            <a:ahLst/>
            <a:cxnLst/>
            <a:rect l="0" t="0" r="0" b="0"/>
            <a:pathLst>
              <a:path w="428006" h="387667">
                <a:moveTo>
                  <a:pt x="153686" y="166283"/>
                </a:moveTo>
                <a:lnTo>
                  <a:pt x="135482" y="161732"/>
                </a:lnTo>
                <a:lnTo>
                  <a:pt x="128215" y="161344"/>
                </a:lnTo>
                <a:lnTo>
                  <a:pt x="115060" y="163453"/>
                </a:lnTo>
                <a:lnTo>
                  <a:pt x="102864" y="165025"/>
                </a:lnTo>
                <a:lnTo>
                  <a:pt x="96944" y="165445"/>
                </a:lnTo>
                <a:lnTo>
                  <a:pt x="91093" y="167629"/>
                </a:lnTo>
                <a:lnTo>
                  <a:pt x="79512" y="175136"/>
                </a:lnTo>
                <a:lnTo>
                  <a:pt x="68014" y="182283"/>
                </a:lnTo>
                <a:lnTo>
                  <a:pt x="56554" y="189587"/>
                </a:lnTo>
                <a:lnTo>
                  <a:pt x="45112" y="199183"/>
                </a:lnTo>
                <a:lnTo>
                  <a:pt x="40345" y="205361"/>
                </a:lnTo>
                <a:lnTo>
                  <a:pt x="36215" y="212338"/>
                </a:lnTo>
                <a:lnTo>
                  <a:pt x="32509" y="219846"/>
                </a:lnTo>
                <a:lnTo>
                  <a:pt x="28134" y="229614"/>
                </a:lnTo>
                <a:lnTo>
                  <a:pt x="13827" y="263259"/>
                </a:lnTo>
                <a:lnTo>
                  <a:pt x="6437" y="279551"/>
                </a:lnTo>
                <a:lnTo>
                  <a:pt x="4084" y="287515"/>
                </a:lnTo>
                <a:lnTo>
                  <a:pt x="2517" y="295682"/>
                </a:lnTo>
                <a:lnTo>
                  <a:pt x="1472" y="303984"/>
                </a:lnTo>
                <a:lnTo>
                  <a:pt x="774" y="312376"/>
                </a:lnTo>
                <a:lnTo>
                  <a:pt x="310" y="320828"/>
                </a:lnTo>
                <a:lnTo>
                  <a:pt x="0" y="329321"/>
                </a:lnTo>
                <a:lnTo>
                  <a:pt x="746" y="336887"/>
                </a:lnTo>
                <a:lnTo>
                  <a:pt x="2196" y="343837"/>
                </a:lnTo>
                <a:lnTo>
                  <a:pt x="4115" y="350375"/>
                </a:lnTo>
                <a:lnTo>
                  <a:pt x="6347" y="356639"/>
                </a:lnTo>
                <a:lnTo>
                  <a:pt x="11367" y="368678"/>
                </a:lnTo>
                <a:lnTo>
                  <a:pt x="14992" y="372651"/>
                </a:lnTo>
                <a:lnTo>
                  <a:pt x="19312" y="375299"/>
                </a:lnTo>
                <a:lnTo>
                  <a:pt x="28242" y="379194"/>
                </a:lnTo>
                <a:lnTo>
                  <a:pt x="38624" y="385789"/>
                </a:lnTo>
                <a:lnTo>
                  <a:pt x="44762" y="387666"/>
                </a:lnTo>
                <a:lnTo>
                  <a:pt x="48685" y="387215"/>
                </a:lnTo>
                <a:lnTo>
                  <a:pt x="58124" y="384172"/>
                </a:lnTo>
                <a:lnTo>
                  <a:pt x="68668" y="379645"/>
                </a:lnTo>
                <a:lnTo>
                  <a:pt x="78752" y="374458"/>
                </a:lnTo>
                <a:lnTo>
                  <a:pt x="90738" y="365230"/>
                </a:lnTo>
                <a:lnTo>
                  <a:pt x="100626" y="355987"/>
                </a:lnTo>
                <a:lnTo>
                  <a:pt x="104978" y="349902"/>
                </a:lnTo>
                <a:lnTo>
                  <a:pt x="108831" y="342988"/>
                </a:lnTo>
                <a:lnTo>
                  <a:pt x="112353" y="335522"/>
                </a:lnTo>
                <a:lnTo>
                  <a:pt x="115653" y="327686"/>
                </a:lnTo>
                <a:lnTo>
                  <a:pt x="118806" y="319605"/>
                </a:lnTo>
                <a:lnTo>
                  <a:pt x="121860" y="311360"/>
                </a:lnTo>
                <a:lnTo>
                  <a:pt x="125801" y="303959"/>
                </a:lnTo>
                <a:lnTo>
                  <a:pt x="130334" y="297119"/>
                </a:lnTo>
                <a:lnTo>
                  <a:pt x="135260" y="290655"/>
                </a:lnTo>
                <a:lnTo>
                  <a:pt x="138545" y="282535"/>
                </a:lnTo>
                <a:lnTo>
                  <a:pt x="140735" y="273312"/>
                </a:lnTo>
                <a:lnTo>
                  <a:pt x="142193" y="263353"/>
                </a:lnTo>
                <a:lnTo>
                  <a:pt x="143167" y="253856"/>
                </a:lnTo>
                <a:lnTo>
                  <a:pt x="143816" y="244668"/>
                </a:lnTo>
                <a:lnTo>
                  <a:pt x="144248" y="235685"/>
                </a:lnTo>
                <a:lnTo>
                  <a:pt x="145488" y="223981"/>
                </a:lnTo>
                <a:lnTo>
                  <a:pt x="149408" y="195736"/>
                </a:lnTo>
                <a:lnTo>
                  <a:pt x="149881" y="180204"/>
                </a:lnTo>
                <a:lnTo>
                  <a:pt x="149244" y="164133"/>
                </a:lnTo>
                <a:lnTo>
                  <a:pt x="139766" y="57662"/>
                </a:lnTo>
                <a:lnTo>
                  <a:pt x="138690" y="38624"/>
                </a:lnTo>
                <a:lnTo>
                  <a:pt x="137973" y="21169"/>
                </a:lnTo>
                <a:lnTo>
                  <a:pt x="138449" y="10486"/>
                </a:lnTo>
                <a:lnTo>
                  <a:pt x="139718" y="4316"/>
                </a:lnTo>
                <a:lnTo>
                  <a:pt x="141516" y="1155"/>
                </a:lnTo>
                <a:lnTo>
                  <a:pt x="142715" y="0"/>
                </a:lnTo>
                <a:lnTo>
                  <a:pt x="143514" y="183"/>
                </a:lnTo>
                <a:lnTo>
                  <a:pt x="144047" y="1257"/>
                </a:lnTo>
                <a:lnTo>
                  <a:pt x="145354" y="6736"/>
                </a:lnTo>
                <a:lnTo>
                  <a:pt x="149348" y="25523"/>
                </a:lnTo>
                <a:lnTo>
                  <a:pt x="150794" y="35296"/>
                </a:lnTo>
                <a:lnTo>
                  <a:pt x="151758" y="44668"/>
                </a:lnTo>
                <a:lnTo>
                  <a:pt x="152400" y="53774"/>
                </a:lnTo>
                <a:lnTo>
                  <a:pt x="155655" y="84212"/>
                </a:lnTo>
                <a:lnTo>
                  <a:pt x="157856" y="102996"/>
                </a:lnTo>
                <a:lnTo>
                  <a:pt x="159323" y="119330"/>
                </a:lnTo>
                <a:lnTo>
                  <a:pt x="160302" y="134028"/>
                </a:lnTo>
                <a:lnTo>
                  <a:pt x="160954" y="147637"/>
                </a:lnTo>
                <a:lnTo>
                  <a:pt x="161678" y="172919"/>
                </a:lnTo>
                <a:lnTo>
                  <a:pt x="162143" y="220193"/>
                </a:lnTo>
                <a:lnTo>
                  <a:pt x="163134" y="231750"/>
                </a:lnTo>
                <a:lnTo>
                  <a:pt x="164747" y="243266"/>
                </a:lnTo>
                <a:lnTo>
                  <a:pt x="166775" y="254752"/>
                </a:lnTo>
                <a:lnTo>
                  <a:pt x="169079" y="265268"/>
                </a:lnTo>
                <a:lnTo>
                  <a:pt x="171568" y="275135"/>
                </a:lnTo>
                <a:lnTo>
                  <a:pt x="174180" y="284571"/>
                </a:lnTo>
                <a:lnTo>
                  <a:pt x="177826" y="292767"/>
                </a:lnTo>
                <a:lnTo>
                  <a:pt x="182161" y="300135"/>
                </a:lnTo>
                <a:lnTo>
                  <a:pt x="186957" y="306953"/>
                </a:lnTo>
                <a:lnTo>
                  <a:pt x="194826" y="317068"/>
                </a:lnTo>
                <a:lnTo>
                  <a:pt x="198257" y="321099"/>
                </a:lnTo>
                <a:lnTo>
                  <a:pt x="202450" y="323786"/>
                </a:lnTo>
                <a:lnTo>
                  <a:pt x="212189" y="326772"/>
                </a:lnTo>
                <a:lnTo>
                  <a:pt x="222867" y="330639"/>
                </a:lnTo>
                <a:lnTo>
                  <a:pt x="233010" y="334580"/>
                </a:lnTo>
                <a:lnTo>
                  <a:pt x="240694" y="336332"/>
                </a:lnTo>
                <a:lnTo>
                  <a:pt x="245028" y="335846"/>
                </a:lnTo>
                <a:lnTo>
                  <a:pt x="254924" y="332767"/>
                </a:lnTo>
                <a:lnTo>
                  <a:pt x="263133" y="328224"/>
                </a:lnTo>
                <a:lnTo>
                  <a:pt x="275650" y="317770"/>
                </a:lnTo>
                <a:lnTo>
                  <a:pt x="280715" y="312995"/>
                </a:lnTo>
                <a:lnTo>
                  <a:pt x="284092" y="307906"/>
                </a:lnTo>
                <a:lnTo>
                  <a:pt x="287844" y="297172"/>
                </a:lnTo>
                <a:lnTo>
                  <a:pt x="290749" y="288785"/>
                </a:lnTo>
                <a:lnTo>
                  <a:pt x="299058" y="266766"/>
                </a:lnTo>
                <a:lnTo>
                  <a:pt x="302988" y="257084"/>
                </a:lnTo>
                <a:lnTo>
                  <a:pt x="306561" y="248725"/>
                </a:lnTo>
                <a:lnTo>
                  <a:pt x="309895" y="241247"/>
                </a:lnTo>
                <a:lnTo>
                  <a:pt x="313070" y="231499"/>
                </a:lnTo>
                <a:lnTo>
                  <a:pt x="316140" y="220238"/>
                </a:lnTo>
                <a:lnTo>
                  <a:pt x="319138" y="207968"/>
                </a:lnTo>
                <a:lnTo>
                  <a:pt x="321137" y="198835"/>
                </a:lnTo>
                <a:lnTo>
                  <a:pt x="322470" y="191795"/>
                </a:lnTo>
                <a:lnTo>
                  <a:pt x="323951" y="183336"/>
                </a:lnTo>
                <a:lnTo>
                  <a:pt x="324346" y="182415"/>
                </a:lnTo>
                <a:lnTo>
                  <a:pt x="329640" y="187920"/>
                </a:lnTo>
                <a:lnTo>
                  <a:pt x="330996" y="191185"/>
                </a:lnTo>
                <a:lnTo>
                  <a:pt x="332503" y="199893"/>
                </a:lnTo>
                <a:lnTo>
                  <a:pt x="335713" y="210113"/>
                </a:lnTo>
                <a:lnTo>
                  <a:pt x="340314" y="221006"/>
                </a:lnTo>
                <a:lnTo>
                  <a:pt x="345534" y="232197"/>
                </a:lnTo>
                <a:lnTo>
                  <a:pt x="349212" y="241658"/>
                </a:lnTo>
                <a:lnTo>
                  <a:pt x="362538" y="278469"/>
                </a:lnTo>
                <a:lnTo>
                  <a:pt x="366263" y="287746"/>
                </a:lnTo>
                <a:lnTo>
                  <a:pt x="369699" y="295836"/>
                </a:lnTo>
                <a:lnTo>
                  <a:pt x="378597" y="314984"/>
                </a:lnTo>
                <a:lnTo>
                  <a:pt x="395280" y="349220"/>
                </a:lnTo>
                <a:lnTo>
                  <a:pt x="401713" y="359666"/>
                </a:lnTo>
                <a:lnTo>
                  <a:pt x="404763" y="363785"/>
                </a:lnTo>
                <a:lnTo>
                  <a:pt x="408700" y="366531"/>
                </a:lnTo>
                <a:lnTo>
                  <a:pt x="421439" y="370396"/>
                </a:lnTo>
                <a:lnTo>
                  <a:pt x="423627" y="370938"/>
                </a:lnTo>
                <a:lnTo>
                  <a:pt x="428005" y="36345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88"/>
          <p:cNvSpPr/>
          <p:nvPr/>
        </p:nvSpPr>
        <p:spPr>
          <a:xfrm>
            <a:off x="7092315" y="3154680"/>
            <a:ext cx="1" cy="8573"/>
          </a:xfrm>
          <a:custGeom>
            <a:avLst/>
            <a:gdLst/>
            <a:ahLst/>
            <a:cxnLst/>
            <a:rect l="0" t="0" r="0" b="0"/>
            <a:pathLst>
              <a:path w="1" h="8573">
                <a:moveTo>
                  <a:pt x="0" y="8572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89"/>
          <p:cNvSpPr/>
          <p:nvPr/>
        </p:nvSpPr>
        <p:spPr>
          <a:xfrm>
            <a:off x="7229538" y="3206114"/>
            <a:ext cx="231395" cy="222340"/>
          </a:xfrm>
          <a:custGeom>
            <a:avLst/>
            <a:gdLst/>
            <a:ahLst/>
            <a:cxnLst/>
            <a:rect l="0" t="0" r="0" b="0"/>
            <a:pathLst>
              <a:path w="231395" h="222340">
                <a:moveTo>
                  <a:pt x="94234" y="0"/>
                </a:moveTo>
                <a:lnTo>
                  <a:pt x="80581" y="4552"/>
                </a:lnTo>
                <a:lnTo>
                  <a:pt x="75607" y="7797"/>
                </a:lnTo>
                <a:lnTo>
                  <a:pt x="71339" y="11866"/>
                </a:lnTo>
                <a:lnTo>
                  <a:pt x="67541" y="16483"/>
                </a:lnTo>
                <a:lnTo>
                  <a:pt x="63103" y="20514"/>
                </a:lnTo>
                <a:lnTo>
                  <a:pt x="58241" y="24154"/>
                </a:lnTo>
                <a:lnTo>
                  <a:pt x="53093" y="27533"/>
                </a:lnTo>
                <a:lnTo>
                  <a:pt x="48709" y="31690"/>
                </a:lnTo>
                <a:lnTo>
                  <a:pt x="44835" y="36367"/>
                </a:lnTo>
                <a:lnTo>
                  <a:pt x="41298" y="41390"/>
                </a:lnTo>
                <a:lnTo>
                  <a:pt x="36083" y="49501"/>
                </a:lnTo>
                <a:lnTo>
                  <a:pt x="22669" y="71213"/>
                </a:lnTo>
                <a:lnTo>
                  <a:pt x="16997" y="80813"/>
                </a:lnTo>
                <a:lnTo>
                  <a:pt x="8154" y="96560"/>
                </a:lnTo>
                <a:lnTo>
                  <a:pt x="5414" y="104378"/>
                </a:lnTo>
                <a:lnTo>
                  <a:pt x="3589" y="112448"/>
                </a:lnTo>
                <a:lnTo>
                  <a:pt x="2371" y="120686"/>
                </a:lnTo>
                <a:lnTo>
                  <a:pt x="1560" y="128082"/>
                </a:lnTo>
                <a:lnTo>
                  <a:pt x="1019" y="134918"/>
                </a:lnTo>
                <a:lnTo>
                  <a:pt x="657" y="141381"/>
                </a:lnTo>
                <a:lnTo>
                  <a:pt x="257" y="153641"/>
                </a:lnTo>
                <a:lnTo>
                  <a:pt x="0" y="177034"/>
                </a:lnTo>
                <a:lnTo>
                  <a:pt x="931" y="182793"/>
                </a:lnTo>
                <a:lnTo>
                  <a:pt x="2505" y="188537"/>
                </a:lnTo>
                <a:lnTo>
                  <a:pt x="4506" y="194272"/>
                </a:lnTo>
                <a:lnTo>
                  <a:pt x="6793" y="199047"/>
                </a:lnTo>
                <a:lnTo>
                  <a:pt x="9270" y="203183"/>
                </a:lnTo>
                <a:lnTo>
                  <a:pt x="11874" y="206893"/>
                </a:lnTo>
                <a:lnTo>
                  <a:pt x="17307" y="213555"/>
                </a:lnTo>
                <a:lnTo>
                  <a:pt x="20089" y="216665"/>
                </a:lnTo>
                <a:lnTo>
                  <a:pt x="23849" y="218739"/>
                </a:lnTo>
                <a:lnTo>
                  <a:pt x="28260" y="220121"/>
                </a:lnTo>
                <a:lnTo>
                  <a:pt x="33107" y="221043"/>
                </a:lnTo>
                <a:lnTo>
                  <a:pt x="37290" y="221657"/>
                </a:lnTo>
                <a:lnTo>
                  <a:pt x="44479" y="222339"/>
                </a:lnTo>
                <a:lnTo>
                  <a:pt x="47729" y="221569"/>
                </a:lnTo>
                <a:lnTo>
                  <a:pt x="53880" y="218173"/>
                </a:lnTo>
                <a:lnTo>
                  <a:pt x="57806" y="215934"/>
                </a:lnTo>
                <a:lnTo>
                  <a:pt x="67249" y="210906"/>
                </a:lnTo>
                <a:lnTo>
                  <a:pt x="71482" y="207279"/>
                </a:lnTo>
                <a:lnTo>
                  <a:pt x="75256" y="202956"/>
                </a:lnTo>
                <a:lnTo>
                  <a:pt x="78724" y="198170"/>
                </a:lnTo>
                <a:lnTo>
                  <a:pt x="92708" y="177780"/>
                </a:lnTo>
                <a:lnTo>
                  <a:pt x="97979" y="168050"/>
                </a:lnTo>
                <a:lnTo>
                  <a:pt x="103398" y="156801"/>
                </a:lnTo>
                <a:lnTo>
                  <a:pt x="108916" y="144540"/>
                </a:lnTo>
                <a:lnTo>
                  <a:pt x="113547" y="133507"/>
                </a:lnTo>
                <a:lnTo>
                  <a:pt x="117587" y="123295"/>
                </a:lnTo>
                <a:lnTo>
                  <a:pt x="121233" y="113629"/>
                </a:lnTo>
                <a:lnTo>
                  <a:pt x="123663" y="105281"/>
                </a:lnTo>
                <a:lnTo>
                  <a:pt x="125284" y="97810"/>
                </a:lnTo>
                <a:lnTo>
                  <a:pt x="126364" y="90924"/>
                </a:lnTo>
                <a:lnTo>
                  <a:pt x="127084" y="83476"/>
                </a:lnTo>
                <a:lnTo>
                  <a:pt x="127564" y="75653"/>
                </a:lnTo>
                <a:lnTo>
                  <a:pt x="128098" y="60294"/>
                </a:lnTo>
                <a:lnTo>
                  <a:pt x="128334" y="47118"/>
                </a:lnTo>
                <a:lnTo>
                  <a:pt x="127445" y="40937"/>
                </a:lnTo>
                <a:lnTo>
                  <a:pt x="125900" y="34912"/>
                </a:lnTo>
                <a:lnTo>
                  <a:pt x="123917" y="28990"/>
                </a:lnTo>
                <a:lnTo>
                  <a:pt x="121643" y="24089"/>
                </a:lnTo>
                <a:lnTo>
                  <a:pt x="119174" y="19869"/>
                </a:lnTo>
                <a:lnTo>
                  <a:pt x="112919" y="10805"/>
                </a:lnTo>
                <a:lnTo>
                  <a:pt x="112406" y="11013"/>
                </a:lnTo>
                <a:lnTo>
                  <a:pt x="112064" y="12105"/>
                </a:lnTo>
                <a:lnTo>
                  <a:pt x="111835" y="13785"/>
                </a:lnTo>
                <a:lnTo>
                  <a:pt x="112636" y="15858"/>
                </a:lnTo>
                <a:lnTo>
                  <a:pt x="118313" y="24278"/>
                </a:lnTo>
                <a:lnTo>
                  <a:pt x="120765" y="28568"/>
                </a:lnTo>
                <a:lnTo>
                  <a:pt x="123351" y="33333"/>
                </a:lnTo>
                <a:lnTo>
                  <a:pt x="125075" y="38415"/>
                </a:lnTo>
                <a:lnTo>
                  <a:pt x="126225" y="43707"/>
                </a:lnTo>
                <a:lnTo>
                  <a:pt x="126991" y="49141"/>
                </a:lnTo>
                <a:lnTo>
                  <a:pt x="129407" y="54669"/>
                </a:lnTo>
                <a:lnTo>
                  <a:pt x="132923" y="60259"/>
                </a:lnTo>
                <a:lnTo>
                  <a:pt x="137172" y="65890"/>
                </a:lnTo>
                <a:lnTo>
                  <a:pt x="140004" y="71549"/>
                </a:lnTo>
                <a:lnTo>
                  <a:pt x="141892" y="77227"/>
                </a:lnTo>
                <a:lnTo>
                  <a:pt x="143151" y="82917"/>
                </a:lnTo>
                <a:lnTo>
                  <a:pt x="145896" y="89569"/>
                </a:lnTo>
                <a:lnTo>
                  <a:pt x="149630" y="96860"/>
                </a:lnTo>
                <a:lnTo>
                  <a:pt x="154025" y="104579"/>
                </a:lnTo>
                <a:lnTo>
                  <a:pt x="161448" y="118235"/>
                </a:lnTo>
                <a:lnTo>
                  <a:pt x="164761" y="124543"/>
                </a:lnTo>
                <a:lnTo>
                  <a:pt x="169827" y="132559"/>
                </a:lnTo>
                <a:lnTo>
                  <a:pt x="176061" y="141713"/>
                </a:lnTo>
                <a:lnTo>
                  <a:pt x="183076" y="151626"/>
                </a:lnTo>
                <a:lnTo>
                  <a:pt x="189657" y="159186"/>
                </a:lnTo>
                <a:lnTo>
                  <a:pt x="195949" y="165179"/>
                </a:lnTo>
                <a:lnTo>
                  <a:pt x="202050" y="170127"/>
                </a:lnTo>
                <a:lnTo>
                  <a:pt x="208021" y="174378"/>
                </a:lnTo>
                <a:lnTo>
                  <a:pt x="213907" y="178165"/>
                </a:lnTo>
                <a:lnTo>
                  <a:pt x="231394" y="18859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90"/>
          <p:cNvSpPr/>
          <p:nvPr/>
        </p:nvSpPr>
        <p:spPr>
          <a:xfrm>
            <a:off x="7486650" y="3154680"/>
            <a:ext cx="214162" cy="282893"/>
          </a:xfrm>
          <a:custGeom>
            <a:avLst/>
            <a:gdLst/>
            <a:ahLst/>
            <a:cxnLst/>
            <a:rect l="0" t="0" r="0" b="0"/>
            <a:pathLst>
              <a:path w="214162" h="282893">
                <a:moveTo>
                  <a:pt x="0" y="0"/>
                </a:moveTo>
                <a:lnTo>
                  <a:pt x="0" y="28414"/>
                </a:lnTo>
                <a:lnTo>
                  <a:pt x="952" y="35135"/>
                </a:lnTo>
                <a:lnTo>
                  <a:pt x="2540" y="41521"/>
                </a:lnTo>
                <a:lnTo>
                  <a:pt x="24701" y="108373"/>
                </a:lnTo>
                <a:lnTo>
                  <a:pt x="28850" y="119873"/>
                </a:lnTo>
                <a:lnTo>
                  <a:pt x="32568" y="129445"/>
                </a:lnTo>
                <a:lnTo>
                  <a:pt x="36000" y="137732"/>
                </a:lnTo>
                <a:lnTo>
                  <a:pt x="40192" y="148971"/>
                </a:lnTo>
                <a:lnTo>
                  <a:pt x="49931" y="176699"/>
                </a:lnTo>
                <a:lnTo>
                  <a:pt x="54242" y="187332"/>
                </a:lnTo>
                <a:lnTo>
                  <a:pt x="58069" y="195373"/>
                </a:lnTo>
                <a:lnTo>
                  <a:pt x="61572" y="201686"/>
                </a:lnTo>
                <a:lnTo>
                  <a:pt x="63908" y="204942"/>
                </a:lnTo>
                <a:lnTo>
                  <a:pt x="65465" y="206160"/>
                </a:lnTo>
                <a:lnTo>
                  <a:pt x="67964" y="205823"/>
                </a:lnTo>
                <a:lnTo>
                  <a:pt x="68169" y="201033"/>
                </a:lnTo>
                <a:lnTo>
                  <a:pt x="68498" y="164205"/>
                </a:lnTo>
                <a:lnTo>
                  <a:pt x="68526" y="155190"/>
                </a:lnTo>
                <a:lnTo>
                  <a:pt x="69496" y="143465"/>
                </a:lnTo>
                <a:lnTo>
                  <a:pt x="71096" y="129933"/>
                </a:lnTo>
                <a:lnTo>
                  <a:pt x="73114" y="115197"/>
                </a:lnTo>
                <a:lnTo>
                  <a:pt x="75413" y="102515"/>
                </a:lnTo>
                <a:lnTo>
                  <a:pt x="77898" y="91204"/>
                </a:lnTo>
                <a:lnTo>
                  <a:pt x="80507" y="80805"/>
                </a:lnTo>
                <a:lnTo>
                  <a:pt x="84151" y="71015"/>
                </a:lnTo>
                <a:lnTo>
                  <a:pt x="88486" y="61630"/>
                </a:lnTo>
                <a:lnTo>
                  <a:pt x="93280" y="52517"/>
                </a:lnTo>
                <a:lnTo>
                  <a:pt x="98382" y="44536"/>
                </a:lnTo>
                <a:lnTo>
                  <a:pt x="103688" y="37311"/>
                </a:lnTo>
                <a:lnTo>
                  <a:pt x="109130" y="30588"/>
                </a:lnTo>
                <a:lnTo>
                  <a:pt x="113710" y="24202"/>
                </a:lnTo>
                <a:lnTo>
                  <a:pt x="117717" y="18040"/>
                </a:lnTo>
                <a:lnTo>
                  <a:pt x="121340" y="12026"/>
                </a:lnTo>
                <a:lnTo>
                  <a:pt x="125661" y="8017"/>
                </a:lnTo>
                <a:lnTo>
                  <a:pt x="130447" y="5345"/>
                </a:lnTo>
                <a:lnTo>
                  <a:pt x="135542" y="3563"/>
                </a:lnTo>
                <a:lnTo>
                  <a:pt x="140844" y="2375"/>
                </a:lnTo>
                <a:lnTo>
                  <a:pt x="146283" y="1583"/>
                </a:lnTo>
                <a:lnTo>
                  <a:pt x="151814" y="1055"/>
                </a:lnTo>
                <a:lnTo>
                  <a:pt x="156454" y="704"/>
                </a:lnTo>
                <a:lnTo>
                  <a:pt x="160501" y="469"/>
                </a:lnTo>
                <a:lnTo>
                  <a:pt x="164150" y="312"/>
                </a:lnTo>
                <a:lnTo>
                  <a:pt x="168488" y="1161"/>
                </a:lnTo>
                <a:lnTo>
                  <a:pt x="173286" y="2679"/>
                </a:lnTo>
                <a:lnTo>
                  <a:pt x="178389" y="4643"/>
                </a:lnTo>
                <a:lnTo>
                  <a:pt x="182743" y="6905"/>
                </a:lnTo>
                <a:lnTo>
                  <a:pt x="186599" y="9366"/>
                </a:lnTo>
                <a:lnTo>
                  <a:pt x="190121" y="11959"/>
                </a:lnTo>
                <a:lnTo>
                  <a:pt x="196576" y="19920"/>
                </a:lnTo>
                <a:lnTo>
                  <a:pt x="199631" y="24710"/>
                </a:lnTo>
                <a:lnTo>
                  <a:pt x="202619" y="30760"/>
                </a:lnTo>
                <a:lnTo>
                  <a:pt x="205564" y="37652"/>
                </a:lnTo>
                <a:lnTo>
                  <a:pt x="208481" y="45103"/>
                </a:lnTo>
                <a:lnTo>
                  <a:pt x="210425" y="52929"/>
                </a:lnTo>
                <a:lnTo>
                  <a:pt x="211721" y="61003"/>
                </a:lnTo>
                <a:lnTo>
                  <a:pt x="212584" y="69244"/>
                </a:lnTo>
                <a:lnTo>
                  <a:pt x="213160" y="78547"/>
                </a:lnTo>
                <a:lnTo>
                  <a:pt x="213800" y="99045"/>
                </a:lnTo>
                <a:lnTo>
                  <a:pt x="214161" y="150208"/>
                </a:lnTo>
                <a:lnTo>
                  <a:pt x="213259" y="170624"/>
                </a:lnTo>
                <a:lnTo>
                  <a:pt x="211705" y="191854"/>
                </a:lnTo>
                <a:lnTo>
                  <a:pt x="209717" y="213627"/>
                </a:lnTo>
                <a:lnTo>
                  <a:pt x="208391" y="231001"/>
                </a:lnTo>
                <a:lnTo>
                  <a:pt x="206918" y="257924"/>
                </a:lnTo>
                <a:lnTo>
                  <a:pt x="205573" y="266247"/>
                </a:lnTo>
                <a:lnTo>
                  <a:pt x="203723" y="271795"/>
                </a:lnTo>
                <a:lnTo>
                  <a:pt x="197167" y="28289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91"/>
          <p:cNvSpPr/>
          <p:nvPr/>
        </p:nvSpPr>
        <p:spPr>
          <a:xfrm>
            <a:off x="7040880" y="3039201"/>
            <a:ext cx="30333" cy="89762"/>
          </a:xfrm>
          <a:custGeom>
            <a:avLst/>
            <a:gdLst/>
            <a:ahLst/>
            <a:cxnLst/>
            <a:rect l="0" t="0" r="0" b="0"/>
            <a:pathLst>
              <a:path w="30333" h="89762">
                <a:moveTo>
                  <a:pt x="8572" y="72616"/>
                </a:moveTo>
                <a:lnTo>
                  <a:pt x="4021" y="58964"/>
                </a:lnTo>
                <a:lnTo>
                  <a:pt x="2680" y="53037"/>
                </a:lnTo>
                <a:lnTo>
                  <a:pt x="1787" y="47181"/>
                </a:lnTo>
                <a:lnTo>
                  <a:pt x="1191" y="41372"/>
                </a:lnTo>
                <a:lnTo>
                  <a:pt x="1746" y="36547"/>
                </a:lnTo>
                <a:lnTo>
                  <a:pt x="3069" y="32377"/>
                </a:lnTo>
                <a:lnTo>
                  <a:pt x="4903" y="28645"/>
                </a:lnTo>
                <a:lnTo>
                  <a:pt x="7078" y="25205"/>
                </a:lnTo>
                <a:lnTo>
                  <a:pt x="9481" y="21959"/>
                </a:lnTo>
                <a:lnTo>
                  <a:pt x="12036" y="18842"/>
                </a:lnTo>
                <a:lnTo>
                  <a:pt x="14692" y="15811"/>
                </a:lnTo>
                <a:lnTo>
                  <a:pt x="17414" y="12839"/>
                </a:lnTo>
                <a:lnTo>
                  <a:pt x="24077" y="5775"/>
                </a:lnTo>
                <a:lnTo>
                  <a:pt x="29782" y="0"/>
                </a:lnTo>
                <a:lnTo>
                  <a:pt x="30332" y="393"/>
                </a:lnTo>
                <a:lnTo>
                  <a:pt x="29746" y="2560"/>
                </a:lnTo>
                <a:lnTo>
                  <a:pt x="28404" y="5910"/>
                </a:lnTo>
                <a:lnTo>
                  <a:pt x="26556" y="10048"/>
                </a:lnTo>
                <a:lnTo>
                  <a:pt x="21962" y="19725"/>
                </a:lnTo>
                <a:lnTo>
                  <a:pt x="14021" y="35884"/>
                </a:lnTo>
                <a:lnTo>
                  <a:pt x="12204" y="42413"/>
                </a:lnTo>
                <a:lnTo>
                  <a:pt x="10994" y="49623"/>
                </a:lnTo>
                <a:lnTo>
                  <a:pt x="10187" y="57287"/>
                </a:lnTo>
                <a:lnTo>
                  <a:pt x="8696" y="64302"/>
                </a:lnTo>
                <a:lnTo>
                  <a:pt x="6750" y="70883"/>
                </a:lnTo>
                <a:lnTo>
                  <a:pt x="0" y="8976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 try it!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Ask a question that has a meaningful, numeric value.</a:t>
            </a:r>
          </a:p>
        </p:txBody>
      </p:sp>
      <p:sp>
        <p:nvSpPr>
          <p:cNvPr id="4" name="SMARTPenAnnotation0"/>
          <p:cNvSpPr/>
          <p:nvPr/>
        </p:nvSpPr>
        <p:spPr>
          <a:xfrm>
            <a:off x="1537334" y="2931795"/>
            <a:ext cx="282894" cy="300038"/>
          </a:xfrm>
          <a:custGeom>
            <a:avLst/>
            <a:gdLst/>
            <a:ahLst/>
            <a:cxnLst/>
            <a:rect l="0" t="0" r="0" b="0"/>
            <a:pathLst>
              <a:path w="282894" h="300038">
                <a:moveTo>
                  <a:pt x="0" y="0"/>
                </a:moveTo>
                <a:lnTo>
                  <a:pt x="0" y="19312"/>
                </a:lnTo>
                <a:lnTo>
                  <a:pt x="2540" y="27950"/>
                </a:lnTo>
                <a:lnTo>
                  <a:pt x="4551" y="32921"/>
                </a:lnTo>
                <a:lnTo>
                  <a:pt x="9326" y="46064"/>
                </a:lnTo>
                <a:lnTo>
                  <a:pt x="11932" y="53569"/>
                </a:lnTo>
                <a:lnTo>
                  <a:pt x="13670" y="60477"/>
                </a:lnTo>
                <a:lnTo>
                  <a:pt x="14829" y="66988"/>
                </a:lnTo>
                <a:lnTo>
                  <a:pt x="15601" y="73234"/>
                </a:lnTo>
                <a:lnTo>
                  <a:pt x="17068" y="81207"/>
                </a:lnTo>
                <a:lnTo>
                  <a:pt x="38043" y="177863"/>
                </a:lnTo>
                <a:lnTo>
                  <a:pt x="42507" y="202395"/>
                </a:lnTo>
                <a:lnTo>
                  <a:pt x="45484" y="222560"/>
                </a:lnTo>
                <a:lnTo>
                  <a:pt x="47468" y="239813"/>
                </a:lnTo>
                <a:lnTo>
                  <a:pt x="49743" y="253220"/>
                </a:lnTo>
                <a:lnTo>
                  <a:pt x="52212" y="264063"/>
                </a:lnTo>
                <a:lnTo>
                  <a:pt x="54810" y="273197"/>
                </a:lnTo>
                <a:lnTo>
                  <a:pt x="57496" y="280239"/>
                </a:lnTo>
                <a:lnTo>
                  <a:pt x="60238" y="285886"/>
                </a:lnTo>
                <a:lnTo>
                  <a:pt x="63019" y="290603"/>
                </a:lnTo>
                <a:lnTo>
                  <a:pt x="65825" y="292795"/>
                </a:lnTo>
                <a:lnTo>
                  <a:pt x="68649" y="293304"/>
                </a:lnTo>
                <a:lnTo>
                  <a:pt x="71483" y="292691"/>
                </a:lnTo>
                <a:lnTo>
                  <a:pt x="73373" y="291330"/>
                </a:lnTo>
                <a:lnTo>
                  <a:pt x="74633" y="289470"/>
                </a:lnTo>
                <a:lnTo>
                  <a:pt x="75473" y="287277"/>
                </a:lnTo>
                <a:lnTo>
                  <a:pt x="75080" y="283911"/>
                </a:lnTo>
                <a:lnTo>
                  <a:pt x="72104" y="275090"/>
                </a:lnTo>
                <a:lnTo>
                  <a:pt x="70930" y="269118"/>
                </a:lnTo>
                <a:lnTo>
                  <a:pt x="70147" y="262279"/>
                </a:lnTo>
                <a:lnTo>
                  <a:pt x="69624" y="254863"/>
                </a:lnTo>
                <a:lnTo>
                  <a:pt x="70229" y="240393"/>
                </a:lnTo>
                <a:lnTo>
                  <a:pt x="73441" y="198916"/>
                </a:lnTo>
                <a:lnTo>
                  <a:pt x="76583" y="179283"/>
                </a:lnTo>
                <a:lnTo>
                  <a:pt x="80583" y="161432"/>
                </a:lnTo>
                <a:lnTo>
                  <a:pt x="85155" y="144769"/>
                </a:lnTo>
                <a:lnTo>
                  <a:pt x="89155" y="131755"/>
                </a:lnTo>
                <a:lnTo>
                  <a:pt x="92774" y="121174"/>
                </a:lnTo>
                <a:lnTo>
                  <a:pt x="96140" y="112215"/>
                </a:lnTo>
                <a:lnTo>
                  <a:pt x="99336" y="105290"/>
                </a:lnTo>
                <a:lnTo>
                  <a:pt x="102419" y="99721"/>
                </a:lnTo>
                <a:lnTo>
                  <a:pt x="108385" y="90993"/>
                </a:lnTo>
                <a:lnTo>
                  <a:pt x="114211" y="83938"/>
                </a:lnTo>
                <a:lnTo>
                  <a:pt x="122516" y="77628"/>
                </a:lnTo>
                <a:lnTo>
                  <a:pt x="127397" y="74612"/>
                </a:lnTo>
                <a:lnTo>
                  <a:pt x="135361" y="71261"/>
                </a:lnTo>
                <a:lnTo>
                  <a:pt x="138818" y="70367"/>
                </a:lnTo>
                <a:lnTo>
                  <a:pt x="143028" y="70724"/>
                </a:lnTo>
                <a:lnTo>
                  <a:pt x="147740" y="71914"/>
                </a:lnTo>
                <a:lnTo>
                  <a:pt x="152786" y="73660"/>
                </a:lnTo>
                <a:lnTo>
                  <a:pt x="160933" y="78140"/>
                </a:lnTo>
                <a:lnTo>
                  <a:pt x="168681" y="84259"/>
                </a:lnTo>
                <a:lnTo>
                  <a:pt x="173414" y="88557"/>
                </a:lnTo>
                <a:lnTo>
                  <a:pt x="183753" y="98414"/>
                </a:lnTo>
                <a:lnTo>
                  <a:pt x="194698" y="109144"/>
                </a:lnTo>
                <a:lnTo>
                  <a:pt x="200284" y="117530"/>
                </a:lnTo>
                <a:lnTo>
                  <a:pt x="205913" y="127883"/>
                </a:lnTo>
                <a:lnTo>
                  <a:pt x="211570" y="139548"/>
                </a:lnTo>
                <a:lnTo>
                  <a:pt x="217247" y="150182"/>
                </a:lnTo>
                <a:lnTo>
                  <a:pt x="222936" y="160129"/>
                </a:lnTo>
                <a:lnTo>
                  <a:pt x="228635" y="169617"/>
                </a:lnTo>
                <a:lnTo>
                  <a:pt x="232433" y="178801"/>
                </a:lnTo>
                <a:lnTo>
                  <a:pt x="234966" y="187780"/>
                </a:lnTo>
                <a:lnTo>
                  <a:pt x="243581" y="231825"/>
                </a:lnTo>
                <a:lnTo>
                  <a:pt x="246207" y="242180"/>
                </a:lnTo>
                <a:lnTo>
                  <a:pt x="248911" y="250988"/>
                </a:lnTo>
                <a:lnTo>
                  <a:pt x="251666" y="258765"/>
                </a:lnTo>
                <a:lnTo>
                  <a:pt x="253502" y="264903"/>
                </a:lnTo>
                <a:lnTo>
                  <a:pt x="255543" y="274262"/>
                </a:lnTo>
                <a:lnTo>
                  <a:pt x="258990" y="281596"/>
                </a:lnTo>
                <a:lnTo>
                  <a:pt x="263697" y="288031"/>
                </a:lnTo>
                <a:lnTo>
                  <a:pt x="268964" y="294066"/>
                </a:lnTo>
                <a:lnTo>
                  <a:pt x="271702" y="296056"/>
                </a:lnTo>
                <a:lnTo>
                  <a:pt x="280400" y="299251"/>
                </a:lnTo>
                <a:lnTo>
                  <a:pt x="282893" y="30003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"/>
          <p:cNvSpPr/>
          <p:nvPr/>
        </p:nvSpPr>
        <p:spPr>
          <a:xfrm>
            <a:off x="1871662" y="3008947"/>
            <a:ext cx="257176" cy="229216"/>
          </a:xfrm>
          <a:custGeom>
            <a:avLst/>
            <a:gdLst/>
            <a:ahLst/>
            <a:cxnLst/>
            <a:rect l="0" t="0" r="0" b="0"/>
            <a:pathLst>
              <a:path w="257176" h="229216">
                <a:moveTo>
                  <a:pt x="0" y="0"/>
                </a:moveTo>
                <a:lnTo>
                  <a:pt x="0" y="31244"/>
                </a:lnTo>
                <a:lnTo>
                  <a:pt x="952" y="37975"/>
                </a:lnTo>
                <a:lnTo>
                  <a:pt x="2540" y="45319"/>
                </a:lnTo>
                <a:lnTo>
                  <a:pt x="11932" y="82189"/>
                </a:lnTo>
                <a:lnTo>
                  <a:pt x="13669" y="92892"/>
                </a:lnTo>
                <a:lnTo>
                  <a:pt x="14828" y="103838"/>
                </a:lnTo>
                <a:lnTo>
                  <a:pt x="15600" y="114946"/>
                </a:lnTo>
                <a:lnTo>
                  <a:pt x="17068" y="125208"/>
                </a:lnTo>
                <a:lnTo>
                  <a:pt x="18998" y="134907"/>
                </a:lnTo>
                <a:lnTo>
                  <a:pt x="21238" y="144230"/>
                </a:lnTo>
                <a:lnTo>
                  <a:pt x="23684" y="153304"/>
                </a:lnTo>
                <a:lnTo>
                  <a:pt x="28941" y="171005"/>
                </a:lnTo>
                <a:lnTo>
                  <a:pt x="31677" y="178773"/>
                </a:lnTo>
                <a:lnTo>
                  <a:pt x="34453" y="185857"/>
                </a:lnTo>
                <a:lnTo>
                  <a:pt x="37256" y="192485"/>
                </a:lnTo>
                <a:lnTo>
                  <a:pt x="42911" y="204929"/>
                </a:lnTo>
                <a:lnTo>
                  <a:pt x="45752" y="210914"/>
                </a:lnTo>
                <a:lnTo>
                  <a:pt x="49551" y="215857"/>
                </a:lnTo>
                <a:lnTo>
                  <a:pt x="53989" y="220105"/>
                </a:lnTo>
                <a:lnTo>
                  <a:pt x="58853" y="223889"/>
                </a:lnTo>
                <a:lnTo>
                  <a:pt x="66797" y="228094"/>
                </a:lnTo>
                <a:lnTo>
                  <a:pt x="70249" y="229215"/>
                </a:lnTo>
                <a:lnTo>
                  <a:pt x="73502" y="229010"/>
                </a:lnTo>
                <a:lnTo>
                  <a:pt x="76624" y="227921"/>
                </a:lnTo>
                <a:lnTo>
                  <a:pt x="79658" y="226242"/>
                </a:lnTo>
                <a:lnTo>
                  <a:pt x="85568" y="219297"/>
                </a:lnTo>
                <a:lnTo>
                  <a:pt x="88478" y="214778"/>
                </a:lnTo>
                <a:lnTo>
                  <a:pt x="91371" y="209860"/>
                </a:lnTo>
                <a:lnTo>
                  <a:pt x="94251" y="204677"/>
                </a:lnTo>
                <a:lnTo>
                  <a:pt x="99992" y="193838"/>
                </a:lnTo>
                <a:lnTo>
                  <a:pt x="105718" y="182670"/>
                </a:lnTo>
                <a:lnTo>
                  <a:pt x="108579" y="175120"/>
                </a:lnTo>
                <a:lnTo>
                  <a:pt x="111439" y="166277"/>
                </a:lnTo>
                <a:lnTo>
                  <a:pt x="117156" y="147243"/>
                </a:lnTo>
                <a:lnTo>
                  <a:pt x="145133" y="57001"/>
                </a:lnTo>
                <a:lnTo>
                  <a:pt x="148190" y="48478"/>
                </a:lnTo>
                <a:lnTo>
                  <a:pt x="151587" y="41548"/>
                </a:lnTo>
                <a:lnTo>
                  <a:pt x="152493" y="41034"/>
                </a:lnTo>
                <a:lnTo>
                  <a:pt x="153097" y="41643"/>
                </a:lnTo>
                <a:lnTo>
                  <a:pt x="153768" y="44861"/>
                </a:lnTo>
                <a:lnTo>
                  <a:pt x="153947" y="47052"/>
                </a:lnTo>
                <a:lnTo>
                  <a:pt x="155019" y="50418"/>
                </a:lnTo>
                <a:lnTo>
                  <a:pt x="156686" y="54567"/>
                </a:lnTo>
                <a:lnTo>
                  <a:pt x="158750" y="59238"/>
                </a:lnTo>
                <a:lnTo>
                  <a:pt x="160126" y="65210"/>
                </a:lnTo>
                <a:lnTo>
                  <a:pt x="161043" y="72048"/>
                </a:lnTo>
                <a:lnTo>
                  <a:pt x="161654" y="79465"/>
                </a:lnTo>
                <a:lnTo>
                  <a:pt x="163014" y="86314"/>
                </a:lnTo>
                <a:lnTo>
                  <a:pt x="164874" y="92785"/>
                </a:lnTo>
                <a:lnTo>
                  <a:pt x="167066" y="99004"/>
                </a:lnTo>
                <a:lnTo>
                  <a:pt x="171385" y="108865"/>
                </a:lnTo>
                <a:lnTo>
                  <a:pt x="183804" y="135062"/>
                </a:lnTo>
                <a:lnTo>
                  <a:pt x="189211" y="145287"/>
                </a:lnTo>
                <a:lnTo>
                  <a:pt x="193768" y="153055"/>
                </a:lnTo>
                <a:lnTo>
                  <a:pt x="197759" y="159187"/>
                </a:lnTo>
                <a:lnTo>
                  <a:pt x="201372" y="164227"/>
                </a:lnTo>
                <a:lnTo>
                  <a:pt x="204733" y="168540"/>
                </a:lnTo>
                <a:lnTo>
                  <a:pt x="207926" y="172367"/>
                </a:lnTo>
                <a:lnTo>
                  <a:pt x="211960" y="175871"/>
                </a:lnTo>
                <a:lnTo>
                  <a:pt x="216554" y="179160"/>
                </a:lnTo>
                <a:lnTo>
                  <a:pt x="221522" y="182305"/>
                </a:lnTo>
                <a:lnTo>
                  <a:pt x="225786" y="184402"/>
                </a:lnTo>
                <a:lnTo>
                  <a:pt x="233064" y="186732"/>
                </a:lnTo>
                <a:lnTo>
                  <a:pt x="239474" y="187767"/>
                </a:lnTo>
                <a:lnTo>
                  <a:pt x="257175" y="18002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"/>
          <p:cNvSpPr/>
          <p:nvPr/>
        </p:nvSpPr>
        <p:spPr>
          <a:xfrm>
            <a:off x="2197417" y="3026092"/>
            <a:ext cx="385763" cy="169892"/>
          </a:xfrm>
          <a:custGeom>
            <a:avLst/>
            <a:gdLst/>
            <a:ahLst/>
            <a:cxnLst/>
            <a:rect l="0" t="0" r="0" b="0"/>
            <a:pathLst>
              <a:path w="385763" h="169892">
                <a:moveTo>
                  <a:pt x="0" y="0"/>
                </a:moveTo>
                <a:lnTo>
                  <a:pt x="0" y="13653"/>
                </a:lnTo>
                <a:lnTo>
                  <a:pt x="2858" y="28152"/>
                </a:lnTo>
                <a:lnTo>
                  <a:pt x="7620" y="48295"/>
                </a:lnTo>
                <a:lnTo>
                  <a:pt x="13652" y="72202"/>
                </a:lnTo>
                <a:lnTo>
                  <a:pt x="18627" y="90045"/>
                </a:lnTo>
                <a:lnTo>
                  <a:pt x="22895" y="103845"/>
                </a:lnTo>
                <a:lnTo>
                  <a:pt x="26693" y="114950"/>
                </a:lnTo>
                <a:lnTo>
                  <a:pt x="31131" y="126164"/>
                </a:lnTo>
                <a:lnTo>
                  <a:pt x="35994" y="137449"/>
                </a:lnTo>
                <a:lnTo>
                  <a:pt x="41141" y="148783"/>
                </a:lnTo>
                <a:lnTo>
                  <a:pt x="45525" y="156339"/>
                </a:lnTo>
                <a:lnTo>
                  <a:pt x="49400" y="161376"/>
                </a:lnTo>
                <a:lnTo>
                  <a:pt x="52935" y="164734"/>
                </a:lnTo>
                <a:lnTo>
                  <a:pt x="55293" y="166020"/>
                </a:lnTo>
                <a:lnTo>
                  <a:pt x="56864" y="165925"/>
                </a:lnTo>
                <a:lnTo>
                  <a:pt x="57912" y="164909"/>
                </a:lnTo>
                <a:lnTo>
                  <a:pt x="58610" y="156612"/>
                </a:lnTo>
                <a:lnTo>
                  <a:pt x="59076" y="143461"/>
                </a:lnTo>
                <a:lnTo>
                  <a:pt x="59387" y="127073"/>
                </a:lnTo>
                <a:lnTo>
                  <a:pt x="60546" y="110433"/>
                </a:lnTo>
                <a:lnTo>
                  <a:pt x="62272" y="93624"/>
                </a:lnTo>
                <a:lnTo>
                  <a:pt x="64374" y="76704"/>
                </a:lnTo>
                <a:lnTo>
                  <a:pt x="66729" y="64471"/>
                </a:lnTo>
                <a:lnTo>
                  <a:pt x="69251" y="55363"/>
                </a:lnTo>
                <a:lnTo>
                  <a:pt x="71885" y="48339"/>
                </a:lnTo>
                <a:lnTo>
                  <a:pt x="74593" y="41751"/>
                </a:lnTo>
                <a:lnTo>
                  <a:pt x="77351" y="35454"/>
                </a:lnTo>
                <a:lnTo>
                  <a:pt x="80142" y="29351"/>
                </a:lnTo>
                <a:lnTo>
                  <a:pt x="82956" y="25282"/>
                </a:lnTo>
                <a:lnTo>
                  <a:pt x="85784" y="22570"/>
                </a:lnTo>
                <a:lnTo>
                  <a:pt x="91466" y="18604"/>
                </a:lnTo>
                <a:lnTo>
                  <a:pt x="97166" y="13666"/>
                </a:lnTo>
                <a:lnTo>
                  <a:pt x="100020" y="12920"/>
                </a:lnTo>
                <a:lnTo>
                  <a:pt x="102875" y="13376"/>
                </a:lnTo>
                <a:lnTo>
                  <a:pt x="113984" y="18569"/>
                </a:lnTo>
                <a:lnTo>
                  <a:pt x="123049" y="23493"/>
                </a:lnTo>
                <a:lnTo>
                  <a:pt x="126801" y="26139"/>
                </a:lnTo>
                <a:lnTo>
                  <a:pt x="130254" y="28856"/>
                </a:lnTo>
                <a:lnTo>
                  <a:pt x="133508" y="32573"/>
                </a:lnTo>
                <a:lnTo>
                  <a:pt x="136630" y="36955"/>
                </a:lnTo>
                <a:lnTo>
                  <a:pt x="139664" y="41782"/>
                </a:lnTo>
                <a:lnTo>
                  <a:pt x="142640" y="47857"/>
                </a:lnTo>
                <a:lnTo>
                  <a:pt x="145576" y="54765"/>
                </a:lnTo>
                <a:lnTo>
                  <a:pt x="148485" y="62227"/>
                </a:lnTo>
                <a:lnTo>
                  <a:pt x="150425" y="71012"/>
                </a:lnTo>
                <a:lnTo>
                  <a:pt x="151718" y="80679"/>
                </a:lnTo>
                <a:lnTo>
                  <a:pt x="152581" y="90934"/>
                </a:lnTo>
                <a:lnTo>
                  <a:pt x="155060" y="102532"/>
                </a:lnTo>
                <a:lnTo>
                  <a:pt x="158619" y="115027"/>
                </a:lnTo>
                <a:lnTo>
                  <a:pt x="162896" y="128120"/>
                </a:lnTo>
                <a:lnTo>
                  <a:pt x="165747" y="138753"/>
                </a:lnTo>
                <a:lnTo>
                  <a:pt x="167648" y="147747"/>
                </a:lnTo>
                <a:lnTo>
                  <a:pt x="170699" y="166768"/>
                </a:lnTo>
                <a:lnTo>
                  <a:pt x="170949" y="166424"/>
                </a:lnTo>
                <a:lnTo>
                  <a:pt x="171116" y="164289"/>
                </a:lnTo>
                <a:lnTo>
                  <a:pt x="171228" y="160961"/>
                </a:lnTo>
                <a:lnTo>
                  <a:pt x="172254" y="155885"/>
                </a:lnTo>
                <a:lnTo>
                  <a:pt x="173891" y="149643"/>
                </a:lnTo>
                <a:lnTo>
                  <a:pt x="175935" y="142625"/>
                </a:lnTo>
                <a:lnTo>
                  <a:pt x="178250" y="132231"/>
                </a:lnTo>
                <a:lnTo>
                  <a:pt x="186059" y="92202"/>
                </a:lnTo>
                <a:lnTo>
                  <a:pt x="191595" y="67331"/>
                </a:lnTo>
                <a:lnTo>
                  <a:pt x="195358" y="57270"/>
                </a:lnTo>
                <a:lnTo>
                  <a:pt x="199771" y="48658"/>
                </a:lnTo>
                <a:lnTo>
                  <a:pt x="204618" y="41011"/>
                </a:lnTo>
                <a:lnTo>
                  <a:pt x="209755" y="34008"/>
                </a:lnTo>
                <a:lnTo>
                  <a:pt x="215084" y="27434"/>
                </a:lnTo>
                <a:lnTo>
                  <a:pt x="225133" y="16003"/>
                </a:lnTo>
                <a:lnTo>
                  <a:pt x="232774" y="7748"/>
                </a:lnTo>
                <a:lnTo>
                  <a:pt x="237097" y="5165"/>
                </a:lnTo>
                <a:lnTo>
                  <a:pt x="246982" y="2296"/>
                </a:lnTo>
                <a:lnTo>
                  <a:pt x="258706" y="680"/>
                </a:lnTo>
                <a:lnTo>
                  <a:pt x="262005" y="1406"/>
                </a:lnTo>
                <a:lnTo>
                  <a:pt x="268212" y="4753"/>
                </a:lnTo>
                <a:lnTo>
                  <a:pt x="276685" y="9415"/>
                </a:lnTo>
                <a:lnTo>
                  <a:pt x="285849" y="14662"/>
                </a:lnTo>
                <a:lnTo>
                  <a:pt x="289626" y="17395"/>
                </a:lnTo>
                <a:lnTo>
                  <a:pt x="293096" y="20169"/>
                </a:lnTo>
                <a:lnTo>
                  <a:pt x="296363" y="24876"/>
                </a:lnTo>
                <a:lnTo>
                  <a:pt x="299492" y="30871"/>
                </a:lnTo>
                <a:lnTo>
                  <a:pt x="302532" y="37726"/>
                </a:lnTo>
                <a:lnTo>
                  <a:pt x="320145" y="80089"/>
                </a:lnTo>
                <a:lnTo>
                  <a:pt x="327389" y="96238"/>
                </a:lnTo>
                <a:lnTo>
                  <a:pt x="330654" y="105116"/>
                </a:lnTo>
                <a:lnTo>
                  <a:pt x="333784" y="114845"/>
                </a:lnTo>
                <a:lnTo>
                  <a:pt x="336822" y="125141"/>
                </a:lnTo>
                <a:lnTo>
                  <a:pt x="339801" y="133910"/>
                </a:lnTo>
                <a:lnTo>
                  <a:pt x="342739" y="141661"/>
                </a:lnTo>
                <a:lnTo>
                  <a:pt x="349747" y="158687"/>
                </a:lnTo>
                <a:lnTo>
                  <a:pt x="353246" y="163555"/>
                </a:lnTo>
                <a:lnTo>
                  <a:pt x="355512" y="166187"/>
                </a:lnTo>
                <a:lnTo>
                  <a:pt x="357976" y="167941"/>
                </a:lnTo>
                <a:lnTo>
                  <a:pt x="363253" y="169891"/>
                </a:lnTo>
                <a:lnTo>
                  <a:pt x="365993" y="169458"/>
                </a:lnTo>
                <a:lnTo>
                  <a:pt x="368773" y="168217"/>
                </a:lnTo>
                <a:lnTo>
                  <a:pt x="385762" y="16287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"/>
          <p:cNvSpPr/>
          <p:nvPr/>
        </p:nvSpPr>
        <p:spPr>
          <a:xfrm>
            <a:off x="2651759" y="2906077"/>
            <a:ext cx="210253" cy="341391"/>
          </a:xfrm>
          <a:custGeom>
            <a:avLst/>
            <a:gdLst/>
            <a:ahLst/>
            <a:cxnLst/>
            <a:rect l="0" t="0" r="0" b="0"/>
            <a:pathLst>
              <a:path w="210253" h="341391">
                <a:moveTo>
                  <a:pt x="0" y="0"/>
                </a:moveTo>
                <a:lnTo>
                  <a:pt x="16483" y="49448"/>
                </a:lnTo>
                <a:lnTo>
                  <a:pt x="21466" y="62493"/>
                </a:lnTo>
                <a:lnTo>
                  <a:pt x="26693" y="74999"/>
                </a:lnTo>
                <a:lnTo>
                  <a:pt x="32083" y="87147"/>
                </a:lnTo>
                <a:lnTo>
                  <a:pt x="77909" y="201529"/>
                </a:lnTo>
                <a:lnTo>
                  <a:pt x="83372" y="214363"/>
                </a:lnTo>
                <a:lnTo>
                  <a:pt x="87014" y="224824"/>
                </a:lnTo>
                <a:lnTo>
                  <a:pt x="89442" y="233702"/>
                </a:lnTo>
                <a:lnTo>
                  <a:pt x="91061" y="241527"/>
                </a:lnTo>
                <a:lnTo>
                  <a:pt x="93092" y="247695"/>
                </a:lnTo>
                <a:lnTo>
                  <a:pt x="97890" y="257089"/>
                </a:lnTo>
                <a:lnTo>
                  <a:pt x="97645" y="256166"/>
                </a:lnTo>
                <a:lnTo>
                  <a:pt x="95577" y="251740"/>
                </a:lnTo>
                <a:lnTo>
                  <a:pt x="92293" y="244979"/>
                </a:lnTo>
                <a:lnTo>
                  <a:pt x="89151" y="237614"/>
                </a:lnTo>
                <a:lnTo>
                  <a:pt x="86105" y="229847"/>
                </a:lnTo>
                <a:lnTo>
                  <a:pt x="83121" y="221811"/>
                </a:lnTo>
                <a:lnTo>
                  <a:pt x="81131" y="214549"/>
                </a:lnTo>
                <a:lnTo>
                  <a:pt x="79805" y="207803"/>
                </a:lnTo>
                <a:lnTo>
                  <a:pt x="78921" y="201400"/>
                </a:lnTo>
                <a:lnTo>
                  <a:pt x="79284" y="194274"/>
                </a:lnTo>
                <a:lnTo>
                  <a:pt x="80479" y="186666"/>
                </a:lnTo>
                <a:lnTo>
                  <a:pt x="82228" y="178737"/>
                </a:lnTo>
                <a:lnTo>
                  <a:pt x="84346" y="172498"/>
                </a:lnTo>
                <a:lnTo>
                  <a:pt x="89240" y="163026"/>
                </a:lnTo>
                <a:lnTo>
                  <a:pt x="94590" y="155641"/>
                </a:lnTo>
                <a:lnTo>
                  <a:pt x="100143" y="149184"/>
                </a:lnTo>
                <a:lnTo>
                  <a:pt x="105786" y="143139"/>
                </a:lnTo>
                <a:lnTo>
                  <a:pt x="114318" y="134381"/>
                </a:lnTo>
                <a:lnTo>
                  <a:pt x="118122" y="132450"/>
                </a:lnTo>
                <a:lnTo>
                  <a:pt x="122563" y="131162"/>
                </a:lnTo>
                <a:lnTo>
                  <a:pt x="127429" y="130304"/>
                </a:lnTo>
                <a:lnTo>
                  <a:pt x="132578" y="129732"/>
                </a:lnTo>
                <a:lnTo>
                  <a:pt x="137915" y="129350"/>
                </a:lnTo>
                <a:lnTo>
                  <a:pt x="143379" y="129096"/>
                </a:lnTo>
                <a:lnTo>
                  <a:pt x="147973" y="129879"/>
                </a:lnTo>
                <a:lnTo>
                  <a:pt x="151989" y="131354"/>
                </a:lnTo>
                <a:lnTo>
                  <a:pt x="159943" y="135532"/>
                </a:lnTo>
                <a:lnTo>
                  <a:pt x="169829" y="140564"/>
                </a:lnTo>
                <a:lnTo>
                  <a:pt x="175132" y="144192"/>
                </a:lnTo>
                <a:lnTo>
                  <a:pt x="180572" y="148516"/>
                </a:lnTo>
                <a:lnTo>
                  <a:pt x="186104" y="153303"/>
                </a:lnTo>
                <a:lnTo>
                  <a:pt x="190745" y="158399"/>
                </a:lnTo>
                <a:lnTo>
                  <a:pt x="194791" y="163702"/>
                </a:lnTo>
                <a:lnTo>
                  <a:pt x="198441" y="169142"/>
                </a:lnTo>
                <a:lnTo>
                  <a:pt x="200874" y="174674"/>
                </a:lnTo>
                <a:lnTo>
                  <a:pt x="202496" y="180267"/>
                </a:lnTo>
                <a:lnTo>
                  <a:pt x="203577" y="185900"/>
                </a:lnTo>
                <a:lnTo>
                  <a:pt x="205251" y="192514"/>
                </a:lnTo>
                <a:lnTo>
                  <a:pt x="207319" y="199780"/>
                </a:lnTo>
                <a:lnTo>
                  <a:pt x="209651" y="207482"/>
                </a:lnTo>
                <a:lnTo>
                  <a:pt x="210252" y="214521"/>
                </a:lnTo>
                <a:lnTo>
                  <a:pt x="209701" y="221119"/>
                </a:lnTo>
                <a:lnTo>
                  <a:pt x="208381" y="227423"/>
                </a:lnTo>
                <a:lnTo>
                  <a:pt x="206548" y="234483"/>
                </a:lnTo>
                <a:lnTo>
                  <a:pt x="204374" y="242047"/>
                </a:lnTo>
                <a:lnTo>
                  <a:pt x="201972" y="249947"/>
                </a:lnTo>
                <a:lnTo>
                  <a:pt x="197513" y="259024"/>
                </a:lnTo>
                <a:lnTo>
                  <a:pt x="191683" y="268885"/>
                </a:lnTo>
                <a:lnTo>
                  <a:pt x="184939" y="279270"/>
                </a:lnTo>
                <a:lnTo>
                  <a:pt x="179490" y="288097"/>
                </a:lnTo>
                <a:lnTo>
                  <a:pt x="174905" y="295887"/>
                </a:lnTo>
                <a:lnTo>
                  <a:pt x="170896" y="302986"/>
                </a:lnTo>
                <a:lnTo>
                  <a:pt x="166318" y="309623"/>
                </a:lnTo>
                <a:lnTo>
                  <a:pt x="161362" y="315953"/>
                </a:lnTo>
                <a:lnTo>
                  <a:pt x="156152" y="322078"/>
                </a:lnTo>
                <a:lnTo>
                  <a:pt x="150774" y="326161"/>
                </a:lnTo>
                <a:lnTo>
                  <a:pt x="145284" y="328883"/>
                </a:lnTo>
                <a:lnTo>
                  <a:pt x="139719" y="330698"/>
                </a:lnTo>
                <a:lnTo>
                  <a:pt x="135056" y="332860"/>
                </a:lnTo>
                <a:lnTo>
                  <a:pt x="130995" y="335254"/>
                </a:lnTo>
                <a:lnTo>
                  <a:pt x="127335" y="337803"/>
                </a:lnTo>
                <a:lnTo>
                  <a:pt x="122990" y="339502"/>
                </a:lnTo>
                <a:lnTo>
                  <a:pt x="118189" y="340635"/>
                </a:lnTo>
                <a:lnTo>
                  <a:pt x="113082" y="341390"/>
                </a:lnTo>
                <a:lnTo>
                  <a:pt x="108726" y="340941"/>
                </a:lnTo>
                <a:lnTo>
                  <a:pt x="104869" y="339689"/>
                </a:lnTo>
                <a:lnTo>
                  <a:pt x="101346" y="337902"/>
                </a:lnTo>
                <a:lnTo>
                  <a:pt x="94890" y="335916"/>
                </a:lnTo>
                <a:lnTo>
                  <a:pt x="91835" y="335386"/>
                </a:lnTo>
                <a:lnTo>
                  <a:pt x="89799" y="334081"/>
                </a:lnTo>
                <a:lnTo>
                  <a:pt x="88441" y="332258"/>
                </a:lnTo>
                <a:lnTo>
                  <a:pt x="85725" y="32575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"/>
          <p:cNvSpPr/>
          <p:nvPr/>
        </p:nvSpPr>
        <p:spPr>
          <a:xfrm>
            <a:off x="2917507" y="3001439"/>
            <a:ext cx="171451" cy="212700"/>
          </a:xfrm>
          <a:custGeom>
            <a:avLst/>
            <a:gdLst/>
            <a:ahLst/>
            <a:cxnLst/>
            <a:rect l="0" t="0" r="0" b="0"/>
            <a:pathLst>
              <a:path w="171451" h="212700">
                <a:moveTo>
                  <a:pt x="0" y="136096"/>
                </a:moveTo>
                <a:lnTo>
                  <a:pt x="13652" y="140647"/>
                </a:lnTo>
                <a:lnTo>
                  <a:pt x="18627" y="141035"/>
                </a:lnTo>
                <a:lnTo>
                  <a:pt x="22895" y="140341"/>
                </a:lnTo>
                <a:lnTo>
                  <a:pt x="26694" y="138926"/>
                </a:lnTo>
                <a:lnTo>
                  <a:pt x="31131" y="137982"/>
                </a:lnTo>
                <a:lnTo>
                  <a:pt x="35994" y="137353"/>
                </a:lnTo>
                <a:lnTo>
                  <a:pt x="41141" y="136934"/>
                </a:lnTo>
                <a:lnTo>
                  <a:pt x="45525" y="135702"/>
                </a:lnTo>
                <a:lnTo>
                  <a:pt x="49400" y="133928"/>
                </a:lnTo>
                <a:lnTo>
                  <a:pt x="52936" y="131793"/>
                </a:lnTo>
                <a:lnTo>
                  <a:pt x="56245" y="128465"/>
                </a:lnTo>
                <a:lnTo>
                  <a:pt x="59404" y="124341"/>
                </a:lnTo>
                <a:lnTo>
                  <a:pt x="62463" y="119687"/>
                </a:lnTo>
                <a:lnTo>
                  <a:pt x="66407" y="115631"/>
                </a:lnTo>
                <a:lnTo>
                  <a:pt x="70941" y="111975"/>
                </a:lnTo>
                <a:lnTo>
                  <a:pt x="75869" y="108585"/>
                </a:lnTo>
                <a:lnTo>
                  <a:pt x="81059" y="104420"/>
                </a:lnTo>
                <a:lnTo>
                  <a:pt x="86425" y="99739"/>
                </a:lnTo>
                <a:lnTo>
                  <a:pt x="91906" y="94713"/>
                </a:lnTo>
                <a:lnTo>
                  <a:pt x="96513" y="89457"/>
                </a:lnTo>
                <a:lnTo>
                  <a:pt x="100537" y="84048"/>
                </a:lnTo>
                <a:lnTo>
                  <a:pt x="104172" y="78537"/>
                </a:lnTo>
                <a:lnTo>
                  <a:pt x="107548" y="71053"/>
                </a:lnTo>
                <a:lnTo>
                  <a:pt x="110751" y="62254"/>
                </a:lnTo>
                <a:lnTo>
                  <a:pt x="113839" y="52578"/>
                </a:lnTo>
                <a:lnTo>
                  <a:pt x="115898" y="44222"/>
                </a:lnTo>
                <a:lnTo>
                  <a:pt x="117270" y="36747"/>
                </a:lnTo>
                <a:lnTo>
                  <a:pt x="118185" y="29858"/>
                </a:lnTo>
                <a:lnTo>
                  <a:pt x="117842" y="23360"/>
                </a:lnTo>
                <a:lnTo>
                  <a:pt x="116662" y="17124"/>
                </a:lnTo>
                <a:lnTo>
                  <a:pt x="112473" y="2528"/>
                </a:lnTo>
                <a:lnTo>
                  <a:pt x="111177" y="1331"/>
                </a:lnTo>
                <a:lnTo>
                  <a:pt x="109361" y="532"/>
                </a:lnTo>
                <a:lnTo>
                  <a:pt x="107197" y="0"/>
                </a:lnTo>
                <a:lnTo>
                  <a:pt x="104802" y="598"/>
                </a:lnTo>
                <a:lnTo>
                  <a:pt x="99601" y="3802"/>
                </a:lnTo>
                <a:lnTo>
                  <a:pt x="95928" y="9800"/>
                </a:lnTo>
                <a:lnTo>
                  <a:pt x="91575" y="18561"/>
                </a:lnTo>
                <a:lnTo>
                  <a:pt x="86767" y="29164"/>
                </a:lnTo>
                <a:lnTo>
                  <a:pt x="82610" y="40995"/>
                </a:lnTo>
                <a:lnTo>
                  <a:pt x="78886" y="53645"/>
                </a:lnTo>
                <a:lnTo>
                  <a:pt x="75451" y="66841"/>
                </a:lnTo>
                <a:lnTo>
                  <a:pt x="69094" y="89123"/>
                </a:lnTo>
                <a:lnTo>
                  <a:pt x="66065" y="99066"/>
                </a:lnTo>
                <a:lnTo>
                  <a:pt x="64046" y="107599"/>
                </a:lnTo>
                <a:lnTo>
                  <a:pt x="62700" y="115193"/>
                </a:lnTo>
                <a:lnTo>
                  <a:pt x="61802" y="122161"/>
                </a:lnTo>
                <a:lnTo>
                  <a:pt x="62157" y="129663"/>
                </a:lnTo>
                <a:lnTo>
                  <a:pt x="63345" y="137522"/>
                </a:lnTo>
                <a:lnTo>
                  <a:pt x="65090" y="145619"/>
                </a:lnTo>
                <a:lnTo>
                  <a:pt x="66253" y="152922"/>
                </a:lnTo>
                <a:lnTo>
                  <a:pt x="67029" y="159696"/>
                </a:lnTo>
                <a:lnTo>
                  <a:pt x="67546" y="166117"/>
                </a:lnTo>
                <a:lnTo>
                  <a:pt x="68843" y="172302"/>
                </a:lnTo>
                <a:lnTo>
                  <a:pt x="70660" y="178331"/>
                </a:lnTo>
                <a:lnTo>
                  <a:pt x="72824" y="184255"/>
                </a:lnTo>
                <a:lnTo>
                  <a:pt x="75220" y="189157"/>
                </a:lnTo>
                <a:lnTo>
                  <a:pt x="77769" y="193377"/>
                </a:lnTo>
                <a:lnTo>
                  <a:pt x="80421" y="197143"/>
                </a:lnTo>
                <a:lnTo>
                  <a:pt x="84094" y="200607"/>
                </a:lnTo>
                <a:lnTo>
                  <a:pt x="88448" y="203868"/>
                </a:lnTo>
                <a:lnTo>
                  <a:pt x="93255" y="206995"/>
                </a:lnTo>
                <a:lnTo>
                  <a:pt x="97413" y="209079"/>
                </a:lnTo>
                <a:lnTo>
                  <a:pt x="101137" y="210469"/>
                </a:lnTo>
                <a:lnTo>
                  <a:pt x="104572" y="211395"/>
                </a:lnTo>
                <a:lnTo>
                  <a:pt x="108767" y="212013"/>
                </a:lnTo>
                <a:lnTo>
                  <a:pt x="113469" y="212424"/>
                </a:lnTo>
                <a:lnTo>
                  <a:pt x="118508" y="212699"/>
                </a:lnTo>
                <a:lnTo>
                  <a:pt x="123773" y="211929"/>
                </a:lnTo>
                <a:lnTo>
                  <a:pt x="129188" y="210464"/>
                </a:lnTo>
                <a:lnTo>
                  <a:pt x="134703" y="208535"/>
                </a:lnTo>
                <a:lnTo>
                  <a:pt x="139332" y="206296"/>
                </a:lnTo>
                <a:lnTo>
                  <a:pt x="143370" y="203851"/>
                </a:lnTo>
                <a:lnTo>
                  <a:pt x="171450" y="18753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"/>
          <p:cNvSpPr/>
          <p:nvPr/>
        </p:nvSpPr>
        <p:spPr>
          <a:xfrm>
            <a:off x="3166110" y="3034664"/>
            <a:ext cx="180023" cy="189060"/>
          </a:xfrm>
          <a:custGeom>
            <a:avLst/>
            <a:gdLst/>
            <a:ahLst/>
            <a:cxnLst/>
            <a:rect l="0" t="0" r="0" b="0"/>
            <a:pathLst>
              <a:path w="180023" h="189060">
                <a:moveTo>
                  <a:pt x="0" y="0"/>
                </a:moveTo>
                <a:lnTo>
                  <a:pt x="4550" y="13653"/>
                </a:lnTo>
                <a:lnTo>
                  <a:pt x="6843" y="19580"/>
                </a:lnTo>
                <a:lnTo>
                  <a:pt x="9325" y="25436"/>
                </a:lnTo>
                <a:lnTo>
                  <a:pt x="11931" y="31245"/>
                </a:lnTo>
                <a:lnTo>
                  <a:pt x="14622" y="37975"/>
                </a:lnTo>
                <a:lnTo>
                  <a:pt x="20150" y="53073"/>
                </a:lnTo>
                <a:lnTo>
                  <a:pt x="41711" y="116667"/>
                </a:lnTo>
                <a:lnTo>
                  <a:pt x="47810" y="131118"/>
                </a:lnTo>
                <a:lnTo>
                  <a:pt x="54733" y="145515"/>
                </a:lnTo>
                <a:lnTo>
                  <a:pt x="62206" y="159875"/>
                </a:lnTo>
                <a:lnTo>
                  <a:pt x="66235" y="170401"/>
                </a:lnTo>
                <a:lnTo>
                  <a:pt x="67969" y="178371"/>
                </a:lnTo>
                <a:lnTo>
                  <a:pt x="68173" y="184637"/>
                </a:lnTo>
                <a:lnTo>
                  <a:pt x="67356" y="187861"/>
                </a:lnTo>
                <a:lnTo>
                  <a:pt x="65859" y="189059"/>
                </a:lnTo>
                <a:lnTo>
                  <a:pt x="63908" y="188904"/>
                </a:lnTo>
                <a:lnTo>
                  <a:pt x="61655" y="186896"/>
                </a:lnTo>
                <a:lnTo>
                  <a:pt x="59201" y="183653"/>
                </a:lnTo>
                <a:lnTo>
                  <a:pt x="56612" y="179585"/>
                </a:lnTo>
                <a:lnTo>
                  <a:pt x="52981" y="173064"/>
                </a:lnTo>
                <a:lnTo>
                  <a:pt x="43867" y="155658"/>
                </a:lnTo>
                <a:lnTo>
                  <a:pt x="40674" y="144729"/>
                </a:lnTo>
                <a:lnTo>
                  <a:pt x="38546" y="132682"/>
                </a:lnTo>
                <a:lnTo>
                  <a:pt x="37127" y="119887"/>
                </a:lnTo>
                <a:lnTo>
                  <a:pt x="36181" y="109453"/>
                </a:lnTo>
                <a:lnTo>
                  <a:pt x="35551" y="100591"/>
                </a:lnTo>
                <a:lnTo>
                  <a:pt x="35130" y="92778"/>
                </a:lnTo>
                <a:lnTo>
                  <a:pt x="37708" y="84712"/>
                </a:lnTo>
                <a:lnTo>
                  <a:pt x="42283" y="76478"/>
                </a:lnTo>
                <a:lnTo>
                  <a:pt x="48191" y="68130"/>
                </a:lnTo>
                <a:lnTo>
                  <a:pt x="54987" y="60661"/>
                </a:lnTo>
                <a:lnTo>
                  <a:pt x="62376" y="53775"/>
                </a:lnTo>
                <a:lnTo>
                  <a:pt x="70159" y="47280"/>
                </a:lnTo>
                <a:lnTo>
                  <a:pt x="78205" y="41998"/>
                </a:lnTo>
                <a:lnTo>
                  <a:pt x="86426" y="37524"/>
                </a:lnTo>
                <a:lnTo>
                  <a:pt x="94765" y="33589"/>
                </a:lnTo>
                <a:lnTo>
                  <a:pt x="102229" y="30965"/>
                </a:lnTo>
                <a:lnTo>
                  <a:pt x="109110" y="29216"/>
                </a:lnTo>
                <a:lnTo>
                  <a:pt x="115602" y="28050"/>
                </a:lnTo>
                <a:lnTo>
                  <a:pt x="122788" y="27273"/>
                </a:lnTo>
                <a:lnTo>
                  <a:pt x="130436" y="26755"/>
                </a:lnTo>
                <a:lnTo>
                  <a:pt x="138392" y="26409"/>
                </a:lnTo>
                <a:lnTo>
                  <a:pt x="146554" y="27131"/>
                </a:lnTo>
                <a:lnTo>
                  <a:pt x="154853" y="28565"/>
                </a:lnTo>
                <a:lnTo>
                  <a:pt x="180022" y="3429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6"/>
          <p:cNvSpPr/>
          <p:nvPr/>
        </p:nvSpPr>
        <p:spPr>
          <a:xfrm>
            <a:off x="3723322" y="3051810"/>
            <a:ext cx="134997" cy="162499"/>
          </a:xfrm>
          <a:custGeom>
            <a:avLst/>
            <a:gdLst/>
            <a:ahLst/>
            <a:cxnLst/>
            <a:rect l="0" t="0" r="0" b="0"/>
            <a:pathLst>
              <a:path w="134997" h="162499">
                <a:moveTo>
                  <a:pt x="60007" y="0"/>
                </a:moveTo>
                <a:lnTo>
                  <a:pt x="50906" y="4551"/>
                </a:lnTo>
                <a:lnTo>
                  <a:pt x="47272" y="7796"/>
                </a:lnTo>
                <a:lnTo>
                  <a:pt x="43898" y="11865"/>
                </a:lnTo>
                <a:lnTo>
                  <a:pt x="40695" y="16482"/>
                </a:lnTo>
                <a:lnTo>
                  <a:pt x="36655" y="23370"/>
                </a:lnTo>
                <a:lnTo>
                  <a:pt x="32057" y="31773"/>
                </a:lnTo>
                <a:lnTo>
                  <a:pt x="15540" y="63532"/>
                </a:lnTo>
                <a:lnTo>
                  <a:pt x="13217" y="71882"/>
                </a:lnTo>
                <a:lnTo>
                  <a:pt x="11669" y="81259"/>
                </a:lnTo>
                <a:lnTo>
                  <a:pt x="10637" y="91320"/>
                </a:lnTo>
                <a:lnTo>
                  <a:pt x="11854" y="101837"/>
                </a:lnTo>
                <a:lnTo>
                  <a:pt x="14570" y="112659"/>
                </a:lnTo>
                <a:lnTo>
                  <a:pt x="18286" y="123683"/>
                </a:lnTo>
                <a:lnTo>
                  <a:pt x="21715" y="132938"/>
                </a:lnTo>
                <a:lnTo>
                  <a:pt x="24955" y="141013"/>
                </a:lnTo>
                <a:lnTo>
                  <a:pt x="28066" y="148301"/>
                </a:lnTo>
                <a:lnTo>
                  <a:pt x="32046" y="153160"/>
                </a:lnTo>
                <a:lnTo>
                  <a:pt x="36604" y="156399"/>
                </a:lnTo>
                <a:lnTo>
                  <a:pt x="41548" y="158558"/>
                </a:lnTo>
                <a:lnTo>
                  <a:pt x="46749" y="159998"/>
                </a:lnTo>
                <a:lnTo>
                  <a:pt x="52120" y="160958"/>
                </a:lnTo>
                <a:lnTo>
                  <a:pt x="57607" y="161597"/>
                </a:lnTo>
                <a:lnTo>
                  <a:pt x="63170" y="162024"/>
                </a:lnTo>
                <a:lnTo>
                  <a:pt x="68783" y="162308"/>
                </a:lnTo>
                <a:lnTo>
                  <a:pt x="74431" y="162498"/>
                </a:lnTo>
                <a:lnTo>
                  <a:pt x="79148" y="161672"/>
                </a:lnTo>
                <a:lnTo>
                  <a:pt x="83246" y="160169"/>
                </a:lnTo>
                <a:lnTo>
                  <a:pt x="91290" y="155958"/>
                </a:lnTo>
                <a:lnTo>
                  <a:pt x="101216" y="150912"/>
                </a:lnTo>
                <a:lnTo>
                  <a:pt x="106530" y="145376"/>
                </a:lnTo>
                <a:lnTo>
                  <a:pt x="111978" y="137874"/>
                </a:lnTo>
                <a:lnTo>
                  <a:pt x="117514" y="129064"/>
                </a:lnTo>
                <a:lnTo>
                  <a:pt x="122158" y="121285"/>
                </a:lnTo>
                <a:lnTo>
                  <a:pt x="126206" y="114194"/>
                </a:lnTo>
                <a:lnTo>
                  <a:pt x="129857" y="107562"/>
                </a:lnTo>
                <a:lnTo>
                  <a:pt x="132291" y="100283"/>
                </a:lnTo>
                <a:lnTo>
                  <a:pt x="133915" y="92573"/>
                </a:lnTo>
                <a:lnTo>
                  <a:pt x="134996" y="84575"/>
                </a:lnTo>
                <a:lnTo>
                  <a:pt x="134764" y="77338"/>
                </a:lnTo>
                <a:lnTo>
                  <a:pt x="133658" y="70609"/>
                </a:lnTo>
                <a:lnTo>
                  <a:pt x="131968" y="64217"/>
                </a:lnTo>
                <a:lnTo>
                  <a:pt x="129889" y="58051"/>
                </a:lnTo>
                <a:lnTo>
                  <a:pt x="127550" y="52036"/>
                </a:lnTo>
                <a:lnTo>
                  <a:pt x="125038" y="46120"/>
                </a:lnTo>
                <a:lnTo>
                  <a:pt x="121459" y="41224"/>
                </a:lnTo>
                <a:lnTo>
                  <a:pt x="117167" y="37008"/>
                </a:lnTo>
                <a:lnTo>
                  <a:pt x="112402" y="33244"/>
                </a:lnTo>
                <a:lnTo>
                  <a:pt x="107319" y="29783"/>
                </a:lnTo>
                <a:lnTo>
                  <a:pt x="102027" y="26523"/>
                </a:lnTo>
                <a:lnTo>
                  <a:pt x="96592" y="23397"/>
                </a:lnTo>
                <a:lnTo>
                  <a:pt x="91065" y="21313"/>
                </a:lnTo>
                <a:lnTo>
                  <a:pt x="85475" y="19923"/>
                </a:lnTo>
                <a:lnTo>
                  <a:pt x="79843" y="18997"/>
                </a:lnTo>
                <a:lnTo>
                  <a:pt x="74184" y="18380"/>
                </a:lnTo>
                <a:lnTo>
                  <a:pt x="68506" y="17968"/>
                </a:lnTo>
                <a:lnTo>
                  <a:pt x="62816" y="17693"/>
                </a:lnTo>
                <a:lnTo>
                  <a:pt x="51413" y="17389"/>
                </a:lnTo>
                <a:lnTo>
                  <a:pt x="45706" y="17307"/>
                </a:lnTo>
                <a:lnTo>
                  <a:pt x="39995" y="18205"/>
                </a:lnTo>
                <a:lnTo>
                  <a:pt x="34284" y="19757"/>
                </a:lnTo>
                <a:lnTo>
                  <a:pt x="28571" y="21744"/>
                </a:lnTo>
                <a:lnTo>
                  <a:pt x="22857" y="24021"/>
                </a:lnTo>
                <a:lnTo>
                  <a:pt x="17143" y="26491"/>
                </a:lnTo>
                <a:lnTo>
                  <a:pt x="11429" y="29091"/>
                </a:lnTo>
                <a:lnTo>
                  <a:pt x="7619" y="31776"/>
                </a:lnTo>
                <a:lnTo>
                  <a:pt x="5079" y="34519"/>
                </a:lnTo>
                <a:lnTo>
                  <a:pt x="0" y="4286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7"/>
          <p:cNvSpPr/>
          <p:nvPr/>
        </p:nvSpPr>
        <p:spPr>
          <a:xfrm>
            <a:off x="4026239" y="2803874"/>
            <a:ext cx="99991" cy="479394"/>
          </a:xfrm>
          <a:custGeom>
            <a:avLst/>
            <a:gdLst/>
            <a:ahLst/>
            <a:cxnLst/>
            <a:rect l="0" t="0" r="0" b="0"/>
            <a:pathLst>
              <a:path w="99991" h="479394">
                <a:moveTo>
                  <a:pt x="74273" y="33623"/>
                </a:moveTo>
                <a:lnTo>
                  <a:pt x="74273" y="19971"/>
                </a:lnTo>
                <a:lnTo>
                  <a:pt x="73321" y="14996"/>
                </a:lnTo>
                <a:lnTo>
                  <a:pt x="71733" y="10728"/>
                </a:lnTo>
                <a:lnTo>
                  <a:pt x="69723" y="6930"/>
                </a:lnTo>
                <a:lnTo>
                  <a:pt x="67429" y="4397"/>
                </a:lnTo>
                <a:lnTo>
                  <a:pt x="64948" y="2709"/>
                </a:lnTo>
                <a:lnTo>
                  <a:pt x="58672" y="0"/>
                </a:lnTo>
                <a:lnTo>
                  <a:pt x="56253" y="730"/>
                </a:lnTo>
                <a:lnTo>
                  <a:pt x="52734" y="2170"/>
                </a:lnTo>
                <a:lnTo>
                  <a:pt x="48484" y="4082"/>
                </a:lnTo>
                <a:lnTo>
                  <a:pt x="44698" y="6309"/>
                </a:lnTo>
                <a:lnTo>
                  <a:pt x="41222" y="8746"/>
                </a:lnTo>
                <a:lnTo>
                  <a:pt x="37951" y="11323"/>
                </a:lnTo>
                <a:lnTo>
                  <a:pt x="34818" y="14947"/>
                </a:lnTo>
                <a:lnTo>
                  <a:pt x="31778" y="19267"/>
                </a:lnTo>
                <a:lnTo>
                  <a:pt x="28797" y="24052"/>
                </a:lnTo>
                <a:lnTo>
                  <a:pt x="25859" y="31053"/>
                </a:lnTo>
                <a:lnTo>
                  <a:pt x="22947" y="39529"/>
                </a:lnTo>
                <a:lnTo>
                  <a:pt x="20053" y="48991"/>
                </a:lnTo>
                <a:lnTo>
                  <a:pt x="11758" y="79823"/>
                </a:lnTo>
                <a:lnTo>
                  <a:pt x="6879" y="98713"/>
                </a:lnTo>
                <a:lnTo>
                  <a:pt x="3626" y="117974"/>
                </a:lnTo>
                <a:lnTo>
                  <a:pt x="1457" y="137482"/>
                </a:lnTo>
                <a:lnTo>
                  <a:pt x="12" y="157155"/>
                </a:lnTo>
                <a:lnTo>
                  <a:pt x="0" y="174080"/>
                </a:lnTo>
                <a:lnTo>
                  <a:pt x="946" y="189174"/>
                </a:lnTo>
                <a:lnTo>
                  <a:pt x="2528" y="203046"/>
                </a:lnTo>
                <a:lnTo>
                  <a:pt x="5488" y="219914"/>
                </a:lnTo>
                <a:lnTo>
                  <a:pt x="9366" y="238780"/>
                </a:lnTo>
                <a:lnTo>
                  <a:pt x="13857" y="258977"/>
                </a:lnTo>
                <a:lnTo>
                  <a:pt x="26467" y="309358"/>
                </a:lnTo>
                <a:lnTo>
                  <a:pt x="33829" y="337461"/>
                </a:lnTo>
                <a:lnTo>
                  <a:pt x="40643" y="360959"/>
                </a:lnTo>
                <a:lnTo>
                  <a:pt x="47091" y="381387"/>
                </a:lnTo>
                <a:lnTo>
                  <a:pt x="53294" y="399768"/>
                </a:lnTo>
                <a:lnTo>
                  <a:pt x="60287" y="416785"/>
                </a:lnTo>
                <a:lnTo>
                  <a:pt x="67806" y="432892"/>
                </a:lnTo>
                <a:lnTo>
                  <a:pt x="99990" y="47939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8"/>
          <p:cNvSpPr/>
          <p:nvPr/>
        </p:nvSpPr>
        <p:spPr>
          <a:xfrm>
            <a:off x="3920489" y="3017520"/>
            <a:ext cx="377191" cy="102870"/>
          </a:xfrm>
          <a:custGeom>
            <a:avLst/>
            <a:gdLst/>
            <a:ahLst/>
            <a:cxnLst/>
            <a:rect l="0" t="0" r="0" b="0"/>
            <a:pathLst>
              <a:path w="377191" h="102870">
                <a:moveTo>
                  <a:pt x="0" y="102869"/>
                </a:moveTo>
                <a:lnTo>
                  <a:pt x="4552" y="93768"/>
                </a:lnTo>
                <a:lnTo>
                  <a:pt x="8749" y="90134"/>
                </a:lnTo>
                <a:lnTo>
                  <a:pt x="14405" y="86759"/>
                </a:lnTo>
                <a:lnTo>
                  <a:pt x="21034" y="83557"/>
                </a:lnTo>
                <a:lnTo>
                  <a:pt x="62219" y="65397"/>
                </a:lnTo>
                <a:lnTo>
                  <a:pt x="76722" y="59791"/>
                </a:lnTo>
                <a:lnTo>
                  <a:pt x="90201" y="55100"/>
                </a:lnTo>
                <a:lnTo>
                  <a:pt x="142614" y="38868"/>
                </a:lnTo>
                <a:lnTo>
                  <a:pt x="166514" y="31627"/>
                </a:lnTo>
                <a:lnTo>
                  <a:pt x="190067" y="25847"/>
                </a:lnTo>
                <a:lnTo>
                  <a:pt x="213389" y="21041"/>
                </a:lnTo>
                <a:lnTo>
                  <a:pt x="296469" y="6484"/>
                </a:lnTo>
                <a:lnTo>
                  <a:pt x="310994" y="4323"/>
                </a:lnTo>
                <a:lnTo>
                  <a:pt x="322582" y="2882"/>
                </a:lnTo>
                <a:lnTo>
                  <a:pt x="332212" y="1921"/>
                </a:lnTo>
                <a:lnTo>
                  <a:pt x="341490" y="1280"/>
                </a:lnTo>
                <a:lnTo>
                  <a:pt x="350533" y="853"/>
                </a:lnTo>
                <a:lnTo>
                  <a:pt x="37719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9"/>
          <p:cNvSpPr/>
          <p:nvPr/>
        </p:nvSpPr>
        <p:spPr>
          <a:xfrm>
            <a:off x="4569752" y="2957512"/>
            <a:ext cx="197531" cy="263308"/>
          </a:xfrm>
          <a:custGeom>
            <a:avLst/>
            <a:gdLst/>
            <a:ahLst/>
            <a:cxnLst/>
            <a:rect l="0" t="0" r="0" b="0"/>
            <a:pathLst>
              <a:path w="197531" h="263308">
                <a:moveTo>
                  <a:pt x="113690" y="0"/>
                </a:moveTo>
                <a:lnTo>
                  <a:pt x="90935" y="4551"/>
                </a:lnTo>
                <a:lnTo>
                  <a:pt x="82328" y="7797"/>
                </a:lnTo>
                <a:lnTo>
                  <a:pt x="74685" y="11865"/>
                </a:lnTo>
                <a:lnTo>
                  <a:pt x="67684" y="16483"/>
                </a:lnTo>
                <a:lnTo>
                  <a:pt x="62064" y="20513"/>
                </a:lnTo>
                <a:lnTo>
                  <a:pt x="57365" y="24153"/>
                </a:lnTo>
                <a:lnTo>
                  <a:pt x="53280" y="27532"/>
                </a:lnTo>
                <a:lnTo>
                  <a:pt x="48652" y="31690"/>
                </a:lnTo>
                <a:lnTo>
                  <a:pt x="38429" y="41389"/>
                </a:lnTo>
                <a:lnTo>
                  <a:pt x="32084" y="48548"/>
                </a:lnTo>
                <a:lnTo>
                  <a:pt x="24996" y="57130"/>
                </a:lnTo>
                <a:lnTo>
                  <a:pt x="17413" y="66662"/>
                </a:lnTo>
                <a:lnTo>
                  <a:pt x="11405" y="74921"/>
                </a:lnTo>
                <a:lnTo>
                  <a:pt x="6448" y="82332"/>
                </a:lnTo>
                <a:lnTo>
                  <a:pt x="2190" y="89178"/>
                </a:lnTo>
                <a:lnTo>
                  <a:pt x="304" y="94695"/>
                </a:lnTo>
                <a:lnTo>
                  <a:pt x="0" y="99325"/>
                </a:lnTo>
                <a:lnTo>
                  <a:pt x="1249" y="107010"/>
                </a:lnTo>
                <a:lnTo>
                  <a:pt x="1803" y="113600"/>
                </a:lnTo>
                <a:lnTo>
                  <a:pt x="2904" y="115738"/>
                </a:lnTo>
                <a:lnTo>
                  <a:pt x="4590" y="117164"/>
                </a:lnTo>
                <a:lnTo>
                  <a:pt x="6667" y="118114"/>
                </a:lnTo>
                <a:lnTo>
                  <a:pt x="9956" y="118748"/>
                </a:lnTo>
                <a:lnTo>
                  <a:pt x="14054" y="119170"/>
                </a:lnTo>
                <a:lnTo>
                  <a:pt x="18691" y="119452"/>
                </a:lnTo>
                <a:lnTo>
                  <a:pt x="28923" y="119765"/>
                </a:lnTo>
                <a:lnTo>
                  <a:pt x="69124" y="119993"/>
                </a:lnTo>
                <a:lnTo>
                  <a:pt x="97902" y="120011"/>
                </a:lnTo>
                <a:lnTo>
                  <a:pt x="106022" y="120965"/>
                </a:lnTo>
                <a:lnTo>
                  <a:pt x="114293" y="122553"/>
                </a:lnTo>
                <a:lnTo>
                  <a:pt x="122665" y="124564"/>
                </a:lnTo>
                <a:lnTo>
                  <a:pt x="131103" y="126858"/>
                </a:lnTo>
                <a:lnTo>
                  <a:pt x="148099" y="131946"/>
                </a:lnTo>
                <a:lnTo>
                  <a:pt x="155679" y="135589"/>
                </a:lnTo>
                <a:lnTo>
                  <a:pt x="162638" y="139923"/>
                </a:lnTo>
                <a:lnTo>
                  <a:pt x="169182" y="144717"/>
                </a:lnTo>
                <a:lnTo>
                  <a:pt x="174497" y="148866"/>
                </a:lnTo>
                <a:lnTo>
                  <a:pt x="178993" y="152584"/>
                </a:lnTo>
                <a:lnTo>
                  <a:pt x="182943" y="156015"/>
                </a:lnTo>
                <a:lnTo>
                  <a:pt x="186528" y="160207"/>
                </a:lnTo>
                <a:lnTo>
                  <a:pt x="189871" y="164908"/>
                </a:lnTo>
                <a:lnTo>
                  <a:pt x="193053" y="169946"/>
                </a:lnTo>
                <a:lnTo>
                  <a:pt x="196588" y="178084"/>
                </a:lnTo>
                <a:lnTo>
                  <a:pt x="197530" y="181588"/>
                </a:lnTo>
                <a:lnTo>
                  <a:pt x="197206" y="185829"/>
                </a:lnTo>
                <a:lnTo>
                  <a:pt x="196037" y="190561"/>
                </a:lnTo>
                <a:lnTo>
                  <a:pt x="194306" y="195621"/>
                </a:lnTo>
                <a:lnTo>
                  <a:pt x="192199" y="200899"/>
                </a:lnTo>
                <a:lnTo>
                  <a:pt x="189841" y="206322"/>
                </a:lnTo>
                <a:lnTo>
                  <a:pt x="187318" y="211843"/>
                </a:lnTo>
                <a:lnTo>
                  <a:pt x="183730" y="216476"/>
                </a:lnTo>
                <a:lnTo>
                  <a:pt x="179434" y="220518"/>
                </a:lnTo>
                <a:lnTo>
                  <a:pt x="149748" y="242949"/>
                </a:lnTo>
                <a:lnTo>
                  <a:pt x="141539" y="248644"/>
                </a:lnTo>
                <a:lnTo>
                  <a:pt x="134161" y="253392"/>
                </a:lnTo>
                <a:lnTo>
                  <a:pt x="127337" y="257511"/>
                </a:lnTo>
                <a:lnTo>
                  <a:pt x="120883" y="260256"/>
                </a:lnTo>
                <a:lnTo>
                  <a:pt x="114676" y="262087"/>
                </a:lnTo>
                <a:lnTo>
                  <a:pt x="108632" y="263307"/>
                </a:lnTo>
                <a:lnTo>
                  <a:pt x="103650" y="263168"/>
                </a:lnTo>
                <a:lnTo>
                  <a:pt x="99377" y="262123"/>
                </a:lnTo>
                <a:lnTo>
                  <a:pt x="95576" y="260474"/>
                </a:lnTo>
                <a:lnTo>
                  <a:pt x="92089" y="259374"/>
                </a:lnTo>
                <a:lnTo>
                  <a:pt x="88812" y="258641"/>
                </a:lnTo>
                <a:lnTo>
                  <a:pt x="85675" y="258152"/>
                </a:lnTo>
                <a:lnTo>
                  <a:pt x="79649" y="257609"/>
                </a:lnTo>
                <a:lnTo>
                  <a:pt x="70827" y="25717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0"/>
          <p:cNvSpPr/>
          <p:nvPr/>
        </p:nvSpPr>
        <p:spPr>
          <a:xfrm>
            <a:off x="4846320" y="2820352"/>
            <a:ext cx="77153" cy="317184"/>
          </a:xfrm>
          <a:custGeom>
            <a:avLst/>
            <a:gdLst/>
            <a:ahLst/>
            <a:cxnLst/>
            <a:rect l="0" t="0" r="0" b="0"/>
            <a:pathLst>
              <a:path w="77153" h="317184">
                <a:moveTo>
                  <a:pt x="0" y="0"/>
                </a:moveTo>
                <a:lnTo>
                  <a:pt x="0" y="18204"/>
                </a:lnTo>
                <a:lnTo>
                  <a:pt x="952" y="27376"/>
                </a:lnTo>
                <a:lnTo>
                  <a:pt x="2540" y="37300"/>
                </a:lnTo>
                <a:lnTo>
                  <a:pt x="4550" y="47727"/>
                </a:lnTo>
                <a:lnTo>
                  <a:pt x="7796" y="60393"/>
                </a:lnTo>
                <a:lnTo>
                  <a:pt x="11865" y="74552"/>
                </a:lnTo>
                <a:lnTo>
                  <a:pt x="20513" y="103619"/>
                </a:lnTo>
                <a:lnTo>
                  <a:pt x="27532" y="129238"/>
                </a:lnTo>
                <a:lnTo>
                  <a:pt x="30737" y="144261"/>
                </a:lnTo>
                <a:lnTo>
                  <a:pt x="33826" y="160944"/>
                </a:lnTo>
                <a:lnTo>
                  <a:pt x="36838" y="178734"/>
                </a:lnTo>
                <a:lnTo>
                  <a:pt x="40751" y="193451"/>
                </a:lnTo>
                <a:lnTo>
                  <a:pt x="45265" y="206120"/>
                </a:lnTo>
                <a:lnTo>
                  <a:pt x="77152" y="31718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1"/>
          <p:cNvSpPr/>
          <p:nvPr/>
        </p:nvSpPr>
        <p:spPr>
          <a:xfrm>
            <a:off x="4837747" y="2974672"/>
            <a:ext cx="437199" cy="195527"/>
          </a:xfrm>
          <a:custGeom>
            <a:avLst/>
            <a:gdLst/>
            <a:ahLst/>
            <a:cxnLst/>
            <a:rect l="0" t="0" r="0" b="0"/>
            <a:pathLst>
              <a:path w="437199" h="195527">
                <a:moveTo>
                  <a:pt x="0" y="68565"/>
                </a:moveTo>
                <a:lnTo>
                  <a:pt x="22754" y="68565"/>
                </a:lnTo>
                <a:lnTo>
                  <a:pt x="35172" y="67613"/>
                </a:lnTo>
                <a:lnTo>
                  <a:pt x="49166" y="66025"/>
                </a:lnTo>
                <a:lnTo>
                  <a:pt x="64209" y="64014"/>
                </a:lnTo>
                <a:lnTo>
                  <a:pt x="78049" y="61721"/>
                </a:lnTo>
                <a:lnTo>
                  <a:pt x="91085" y="59240"/>
                </a:lnTo>
                <a:lnTo>
                  <a:pt x="103586" y="56633"/>
                </a:lnTo>
                <a:lnTo>
                  <a:pt x="118587" y="53943"/>
                </a:lnTo>
                <a:lnTo>
                  <a:pt x="153035" y="48414"/>
                </a:lnTo>
                <a:lnTo>
                  <a:pt x="175366" y="43701"/>
                </a:lnTo>
                <a:lnTo>
                  <a:pt x="228118" y="30845"/>
                </a:lnTo>
                <a:lnTo>
                  <a:pt x="248281" y="25321"/>
                </a:lnTo>
                <a:lnTo>
                  <a:pt x="263628" y="20685"/>
                </a:lnTo>
                <a:lnTo>
                  <a:pt x="275765" y="16643"/>
                </a:lnTo>
                <a:lnTo>
                  <a:pt x="285761" y="12995"/>
                </a:lnTo>
                <a:lnTo>
                  <a:pt x="294330" y="9611"/>
                </a:lnTo>
                <a:lnTo>
                  <a:pt x="307978" y="4263"/>
                </a:lnTo>
                <a:lnTo>
                  <a:pt x="320064" y="1253"/>
                </a:lnTo>
                <a:lnTo>
                  <a:pt x="325006" y="152"/>
                </a:lnTo>
                <a:lnTo>
                  <a:pt x="313757" y="0"/>
                </a:lnTo>
                <a:lnTo>
                  <a:pt x="310137" y="1900"/>
                </a:lnTo>
                <a:lnTo>
                  <a:pt x="305818" y="5072"/>
                </a:lnTo>
                <a:lnTo>
                  <a:pt x="301034" y="9091"/>
                </a:lnTo>
                <a:lnTo>
                  <a:pt x="296892" y="12723"/>
                </a:lnTo>
                <a:lnTo>
                  <a:pt x="289749" y="19299"/>
                </a:lnTo>
                <a:lnTo>
                  <a:pt x="275823" y="32907"/>
                </a:lnTo>
                <a:lnTo>
                  <a:pt x="271512" y="39078"/>
                </a:lnTo>
                <a:lnTo>
                  <a:pt x="267685" y="46050"/>
                </a:lnTo>
                <a:lnTo>
                  <a:pt x="264182" y="53554"/>
                </a:lnTo>
                <a:lnTo>
                  <a:pt x="255209" y="74594"/>
                </a:lnTo>
                <a:lnTo>
                  <a:pt x="250150" y="86872"/>
                </a:lnTo>
                <a:lnTo>
                  <a:pt x="246776" y="97915"/>
                </a:lnTo>
                <a:lnTo>
                  <a:pt x="244528" y="108134"/>
                </a:lnTo>
                <a:lnTo>
                  <a:pt x="243028" y="117804"/>
                </a:lnTo>
                <a:lnTo>
                  <a:pt x="242029" y="128061"/>
                </a:lnTo>
                <a:lnTo>
                  <a:pt x="241363" y="138709"/>
                </a:lnTo>
                <a:lnTo>
                  <a:pt x="240918" y="149618"/>
                </a:lnTo>
                <a:lnTo>
                  <a:pt x="241575" y="159748"/>
                </a:lnTo>
                <a:lnTo>
                  <a:pt x="242965" y="169359"/>
                </a:lnTo>
                <a:lnTo>
                  <a:pt x="244844" y="178623"/>
                </a:lnTo>
                <a:lnTo>
                  <a:pt x="247049" y="184800"/>
                </a:lnTo>
                <a:lnTo>
                  <a:pt x="249472" y="188917"/>
                </a:lnTo>
                <a:lnTo>
                  <a:pt x="252040" y="191662"/>
                </a:lnTo>
                <a:lnTo>
                  <a:pt x="254704" y="193492"/>
                </a:lnTo>
                <a:lnTo>
                  <a:pt x="260205" y="195526"/>
                </a:lnTo>
                <a:lnTo>
                  <a:pt x="263957" y="195116"/>
                </a:lnTo>
                <a:lnTo>
                  <a:pt x="273207" y="192120"/>
                </a:lnTo>
                <a:lnTo>
                  <a:pt x="281128" y="187613"/>
                </a:lnTo>
                <a:lnTo>
                  <a:pt x="284574" y="185078"/>
                </a:lnTo>
                <a:lnTo>
                  <a:pt x="287823" y="181483"/>
                </a:lnTo>
                <a:lnTo>
                  <a:pt x="290942" y="177181"/>
                </a:lnTo>
                <a:lnTo>
                  <a:pt x="293974" y="172408"/>
                </a:lnTo>
                <a:lnTo>
                  <a:pt x="296948" y="167321"/>
                </a:lnTo>
                <a:lnTo>
                  <a:pt x="299883" y="162025"/>
                </a:lnTo>
                <a:lnTo>
                  <a:pt x="302792" y="156589"/>
                </a:lnTo>
                <a:lnTo>
                  <a:pt x="325089" y="117083"/>
                </a:lnTo>
                <a:lnTo>
                  <a:pt x="331979" y="103768"/>
                </a:lnTo>
                <a:lnTo>
                  <a:pt x="337524" y="92034"/>
                </a:lnTo>
                <a:lnTo>
                  <a:pt x="342174" y="81353"/>
                </a:lnTo>
                <a:lnTo>
                  <a:pt x="345273" y="77090"/>
                </a:lnTo>
                <a:lnTo>
                  <a:pt x="347339" y="77106"/>
                </a:lnTo>
                <a:lnTo>
                  <a:pt x="357772" y="98265"/>
                </a:lnTo>
                <a:lnTo>
                  <a:pt x="371552" y="125863"/>
                </a:lnTo>
                <a:lnTo>
                  <a:pt x="375336" y="130577"/>
                </a:lnTo>
                <a:lnTo>
                  <a:pt x="379764" y="134671"/>
                </a:lnTo>
                <a:lnTo>
                  <a:pt x="384621" y="138353"/>
                </a:lnTo>
                <a:lnTo>
                  <a:pt x="388812" y="141760"/>
                </a:lnTo>
                <a:lnTo>
                  <a:pt x="392558" y="144985"/>
                </a:lnTo>
                <a:lnTo>
                  <a:pt x="396008" y="148087"/>
                </a:lnTo>
                <a:lnTo>
                  <a:pt x="404921" y="154073"/>
                </a:lnTo>
                <a:lnTo>
                  <a:pt x="414280" y="158956"/>
                </a:lnTo>
                <a:lnTo>
                  <a:pt x="424904" y="162658"/>
                </a:lnTo>
                <a:lnTo>
                  <a:pt x="428049" y="164631"/>
                </a:lnTo>
                <a:lnTo>
                  <a:pt x="437198" y="17143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2"/>
          <p:cNvSpPr/>
          <p:nvPr/>
        </p:nvSpPr>
        <p:spPr>
          <a:xfrm>
            <a:off x="5334952" y="2854642"/>
            <a:ext cx="102871" cy="385764"/>
          </a:xfrm>
          <a:custGeom>
            <a:avLst/>
            <a:gdLst/>
            <a:ahLst/>
            <a:cxnLst/>
            <a:rect l="0" t="0" r="0" b="0"/>
            <a:pathLst>
              <a:path w="102871" h="385764">
                <a:moveTo>
                  <a:pt x="0" y="0"/>
                </a:moveTo>
                <a:lnTo>
                  <a:pt x="4551" y="13653"/>
                </a:lnTo>
                <a:lnTo>
                  <a:pt x="5892" y="20532"/>
                </a:lnTo>
                <a:lnTo>
                  <a:pt x="6785" y="27975"/>
                </a:lnTo>
                <a:lnTo>
                  <a:pt x="7381" y="35795"/>
                </a:lnTo>
                <a:lnTo>
                  <a:pt x="8731" y="43866"/>
                </a:lnTo>
                <a:lnTo>
                  <a:pt x="10583" y="52104"/>
                </a:lnTo>
                <a:lnTo>
                  <a:pt x="29501" y="126815"/>
                </a:lnTo>
                <a:lnTo>
                  <a:pt x="34908" y="152171"/>
                </a:lnTo>
                <a:lnTo>
                  <a:pt x="39464" y="176695"/>
                </a:lnTo>
                <a:lnTo>
                  <a:pt x="43454" y="200664"/>
                </a:lnTo>
                <a:lnTo>
                  <a:pt x="47067" y="219501"/>
                </a:lnTo>
                <a:lnTo>
                  <a:pt x="50428" y="234917"/>
                </a:lnTo>
                <a:lnTo>
                  <a:pt x="53621" y="248051"/>
                </a:lnTo>
                <a:lnTo>
                  <a:pt x="56702" y="259665"/>
                </a:lnTo>
                <a:lnTo>
                  <a:pt x="62666" y="280189"/>
                </a:lnTo>
                <a:lnTo>
                  <a:pt x="71379" y="307809"/>
                </a:lnTo>
                <a:lnTo>
                  <a:pt x="75208" y="318554"/>
                </a:lnTo>
                <a:lnTo>
                  <a:pt x="84543" y="343192"/>
                </a:lnTo>
                <a:lnTo>
                  <a:pt x="87795" y="352619"/>
                </a:lnTo>
                <a:lnTo>
                  <a:pt x="89962" y="359857"/>
                </a:lnTo>
                <a:lnTo>
                  <a:pt x="102870" y="38576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3"/>
          <p:cNvSpPr/>
          <p:nvPr/>
        </p:nvSpPr>
        <p:spPr>
          <a:xfrm>
            <a:off x="5300662" y="2927197"/>
            <a:ext cx="286259" cy="227484"/>
          </a:xfrm>
          <a:custGeom>
            <a:avLst/>
            <a:gdLst/>
            <a:ahLst/>
            <a:cxnLst/>
            <a:rect l="0" t="0" r="0" b="0"/>
            <a:pathLst>
              <a:path w="286259" h="227484">
                <a:moveTo>
                  <a:pt x="0" y="116040"/>
                </a:moveTo>
                <a:lnTo>
                  <a:pt x="18204" y="111489"/>
                </a:lnTo>
                <a:lnTo>
                  <a:pt x="26423" y="110148"/>
                </a:lnTo>
                <a:lnTo>
                  <a:pt x="34760" y="109255"/>
                </a:lnTo>
                <a:lnTo>
                  <a:pt x="43176" y="108659"/>
                </a:lnTo>
                <a:lnTo>
                  <a:pt x="51644" y="107310"/>
                </a:lnTo>
                <a:lnTo>
                  <a:pt x="60147" y="105457"/>
                </a:lnTo>
                <a:lnTo>
                  <a:pt x="68673" y="103270"/>
                </a:lnTo>
                <a:lnTo>
                  <a:pt x="101006" y="93219"/>
                </a:lnTo>
                <a:lnTo>
                  <a:pt x="217194" y="55038"/>
                </a:lnTo>
                <a:lnTo>
                  <a:pt x="242581" y="45748"/>
                </a:lnTo>
                <a:lnTo>
                  <a:pt x="256018" y="40604"/>
                </a:lnTo>
                <a:lnTo>
                  <a:pt x="264976" y="36222"/>
                </a:lnTo>
                <a:lnTo>
                  <a:pt x="270948" y="32348"/>
                </a:lnTo>
                <a:lnTo>
                  <a:pt x="278536" y="25503"/>
                </a:lnTo>
                <a:lnTo>
                  <a:pt x="285084" y="19287"/>
                </a:lnTo>
                <a:lnTo>
                  <a:pt x="286258" y="16295"/>
                </a:lnTo>
                <a:lnTo>
                  <a:pt x="286089" y="13348"/>
                </a:lnTo>
                <a:lnTo>
                  <a:pt x="285024" y="10432"/>
                </a:lnTo>
                <a:lnTo>
                  <a:pt x="283361" y="8487"/>
                </a:lnTo>
                <a:lnTo>
                  <a:pt x="281300" y="7190"/>
                </a:lnTo>
                <a:lnTo>
                  <a:pt x="278973" y="6326"/>
                </a:lnTo>
                <a:lnTo>
                  <a:pt x="273848" y="2826"/>
                </a:lnTo>
                <a:lnTo>
                  <a:pt x="271148" y="559"/>
                </a:lnTo>
                <a:lnTo>
                  <a:pt x="268395" y="0"/>
                </a:lnTo>
                <a:lnTo>
                  <a:pt x="265608" y="580"/>
                </a:lnTo>
                <a:lnTo>
                  <a:pt x="262796" y="1919"/>
                </a:lnTo>
                <a:lnTo>
                  <a:pt x="254593" y="3407"/>
                </a:lnTo>
                <a:lnTo>
                  <a:pt x="249739" y="3804"/>
                </a:lnTo>
                <a:lnTo>
                  <a:pt x="245551" y="5021"/>
                </a:lnTo>
                <a:lnTo>
                  <a:pt x="238356" y="8913"/>
                </a:lnTo>
                <a:lnTo>
                  <a:pt x="234152" y="14142"/>
                </a:lnTo>
                <a:lnTo>
                  <a:pt x="229444" y="21438"/>
                </a:lnTo>
                <a:lnTo>
                  <a:pt x="224400" y="30112"/>
                </a:lnTo>
                <a:lnTo>
                  <a:pt x="213716" y="47370"/>
                </a:lnTo>
                <a:lnTo>
                  <a:pt x="208200" y="55972"/>
                </a:lnTo>
                <a:lnTo>
                  <a:pt x="203570" y="64565"/>
                </a:lnTo>
                <a:lnTo>
                  <a:pt x="199531" y="73151"/>
                </a:lnTo>
                <a:lnTo>
                  <a:pt x="195886" y="81732"/>
                </a:lnTo>
                <a:lnTo>
                  <a:pt x="193455" y="90311"/>
                </a:lnTo>
                <a:lnTo>
                  <a:pt x="191835" y="98887"/>
                </a:lnTo>
                <a:lnTo>
                  <a:pt x="190755" y="107462"/>
                </a:lnTo>
                <a:lnTo>
                  <a:pt x="190988" y="115084"/>
                </a:lnTo>
                <a:lnTo>
                  <a:pt x="192095" y="122070"/>
                </a:lnTo>
                <a:lnTo>
                  <a:pt x="193786" y="128633"/>
                </a:lnTo>
                <a:lnTo>
                  <a:pt x="195866" y="134913"/>
                </a:lnTo>
                <a:lnTo>
                  <a:pt x="198205" y="141004"/>
                </a:lnTo>
                <a:lnTo>
                  <a:pt x="200716" y="146970"/>
                </a:lnTo>
                <a:lnTo>
                  <a:pt x="203344" y="152853"/>
                </a:lnTo>
                <a:lnTo>
                  <a:pt x="208802" y="164469"/>
                </a:lnTo>
                <a:lnTo>
                  <a:pt x="217231" y="181719"/>
                </a:lnTo>
                <a:lnTo>
                  <a:pt x="221021" y="187448"/>
                </a:lnTo>
                <a:lnTo>
                  <a:pt x="225452" y="193173"/>
                </a:lnTo>
                <a:lnTo>
                  <a:pt x="230312" y="198895"/>
                </a:lnTo>
                <a:lnTo>
                  <a:pt x="238251" y="205252"/>
                </a:lnTo>
                <a:lnTo>
                  <a:pt x="282892" y="22748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4"/>
          <p:cNvSpPr/>
          <p:nvPr/>
        </p:nvSpPr>
        <p:spPr>
          <a:xfrm>
            <a:off x="5669279" y="2914650"/>
            <a:ext cx="187919" cy="282893"/>
          </a:xfrm>
          <a:custGeom>
            <a:avLst/>
            <a:gdLst/>
            <a:ahLst/>
            <a:cxnLst/>
            <a:rect l="0" t="0" r="0" b="0"/>
            <a:pathLst>
              <a:path w="187919" h="282893">
                <a:moveTo>
                  <a:pt x="162878" y="0"/>
                </a:moveTo>
                <a:lnTo>
                  <a:pt x="149225" y="4551"/>
                </a:lnTo>
                <a:lnTo>
                  <a:pt x="144251" y="6844"/>
                </a:lnTo>
                <a:lnTo>
                  <a:pt x="139983" y="9325"/>
                </a:lnTo>
                <a:lnTo>
                  <a:pt x="136185" y="11931"/>
                </a:lnTo>
                <a:lnTo>
                  <a:pt x="131747" y="15574"/>
                </a:lnTo>
                <a:lnTo>
                  <a:pt x="126885" y="19908"/>
                </a:lnTo>
                <a:lnTo>
                  <a:pt x="116401" y="29803"/>
                </a:lnTo>
                <a:lnTo>
                  <a:pt x="105391" y="40551"/>
                </a:lnTo>
                <a:lnTo>
                  <a:pt x="101694" y="46084"/>
                </a:lnTo>
                <a:lnTo>
                  <a:pt x="99228" y="51677"/>
                </a:lnTo>
                <a:lnTo>
                  <a:pt x="97585" y="57311"/>
                </a:lnTo>
                <a:lnTo>
                  <a:pt x="96489" y="62972"/>
                </a:lnTo>
                <a:lnTo>
                  <a:pt x="95759" y="68652"/>
                </a:lnTo>
                <a:lnTo>
                  <a:pt x="95272" y="74343"/>
                </a:lnTo>
                <a:lnTo>
                  <a:pt x="94947" y="80042"/>
                </a:lnTo>
                <a:lnTo>
                  <a:pt x="94587" y="91454"/>
                </a:lnTo>
                <a:lnTo>
                  <a:pt x="96396" y="97164"/>
                </a:lnTo>
                <a:lnTo>
                  <a:pt x="99506" y="102876"/>
                </a:lnTo>
                <a:lnTo>
                  <a:pt x="103485" y="108589"/>
                </a:lnTo>
                <a:lnTo>
                  <a:pt x="107090" y="113350"/>
                </a:lnTo>
                <a:lnTo>
                  <a:pt x="110446" y="117476"/>
                </a:lnTo>
                <a:lnTo>
                  <a:pt x="113637" y="121180"/>
                </a:lnTo>
                <a:lnTo>
                  <a:pt x="117668" y="125554"/>
                </a:lnTo>
                <a:lnTo>
                  <a:pt x="127227" y="135494"/>
                </a:lnTo>
                <a:lnTo>
                  <a:pt x="133395" y="140812"/>
                </a:lnTo>
                <a:lnTo>
                  <a:pt x="140366" y="146262"/>
                </a:lnTo>
                <a:lnTo>
                  <a:pt x="147870" y="151800"/>
                </a:lnTo>
                <a:lnTo>
                  <a:pt x="154777" y="156445"/>
                </a:lnTo>
                <a:lnTo>
                  <a:pt x="161288" y="160494"/>
                </a:lnTo>
                <a:lnTo>
                  <a:pt x="167533" y="164146"/>
                </a:lnTo>
                <a:lnTo>
                  <a:pt x="172649" y="167533"/>
                </a:lnTo>
                <a:lnTo>
                  <a:pt x="177012" y="170744"/>
                </a:lnTo>
                <a:lnTo>
                  <a:pt x="180873" y="173837"/>
                </a:lnTo>
                <a:lnTo>
                  <a:pt x="183447" y="176851"/>
                </a:lnTo>
                <a:lnTo>
                  <a:pt x="185164" y="179813"/>
                </a:lnTo>
                <a:lnTo>
                  <a:pt x="186307" y="182740"/>
                </a:lnTo>
                <a:lnTo>
                  <a:pt x="187579" y="191073"/>
                </a:lnTo>
                <a:lnTo>
                  <a:pt x="187918" y="195962"/>
                </a:lnTo>
                <a:lnTo>
                  <a:pt x="187191" y="200174"/>
                </a:lnTo>
                <a:lnTo>
                  <a:pt x="183844" y="207393"/>
                </a:lnTo>
                <a:lnTo>
                  <a:pt x="179713" y="212557"/>
                </a:lnTo>
                <a:lnTo>
                  <a:pt x="174101" y="218857"/>
                </a:lnTo>
                <a:lnTo>
                  <a:pt x="167503" y="225915"/>
                </a:lnTo>
                <a:lnTo>
                  <a:pt x="160246" y="231572"/>
                </a:lnTo>
                <a:lnTo>
                  <a:pt x="152551" y="236296"/>
                </a:lnTo>
                <a:lnTo>
                  <a:pt x="144563" y="240398"/>
                </a:lnTo>
                <a:lnTo>
                  <a:pt x="136381" y="244085"/>
                </a:lnTo>
                <a:lnTo>
                  <a:pt x="128068" y="247496"/>
                </a:lnTo>
                <a:lnTo>
                  <a:pt x="85093" y="264364"/>
                </a:lnTo>
                <a:lnTo>
                  <a:pt x="74827" y="268635"/>
                </a:lnTo>
                <a:lnTo>
                  <a:pt x="58339" y="275921"/>
                </a:lnTo>
                <a:lnTo>
                  <a:pt x="50323" y="278245"/>
                </a:lnTo>
                <a:lnTo>
                  <a:pt x="42121" y="279794"/>
                </a:lnTo>
                <a:lnTo>
                  <a:pt x="0" y="28289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5"/>
          <p:cNvSpPr/>
          <p:nvPr/>
        </p:nvSpPr>
        <p:spPr>
          <a:xfrm>
            <a:off x="4872037" y="2846070"/>
            <a:ext cx="85726" cy="437198"/>
          </a:xfrm>
          <a:custGeom>
            <a:avLst/>
            <a:gdLst/>
            <a:ahLst/>
            <a:cxnLst/>
            <a:rect l="0" t="0" r="0" b="0"/>
            <a:pathLst>
              <a:path w="85726" h="437198">
                <a:moveTo>
                  <a:pt x="0" y="0"/>
                </a:moveTo>
                <a:lnTo>
                  <a:pt x="0" y="13652"/>
                </a:lnTo>
                <a:lnTo>
                  <a:pt x="2540" y="25435"/>
                </a:lnTo>
                <a:lnTo>
                  <a:pt x="4551" y="31244"/>
                </a:lnTo>
                <a:lnTo>
                  <a:pt x="6785" y="42778"/>
                </a:lnTo>
                <a:lnTo>
                  <a:pt x="8730" y="54255"/>
                </a:lnTo>
                <a:lnTo>
                  <a:pt x="10583" y="59982"/>
                </a:lnTo>
                <a:lnTo>
                  <a:pt x="12770" y="65705"/>
                </a:lnTo>
                <a:lnTo>
                  <a:pt x="15181" y="74283"/>
                </a:lnTo>
                <a:lnTo>
                  <a:pt x="17741" y="84765"/>
                </a:lnTo>
                <a:lnTo>
                  <a:pt x="20400" y="96515"/>
                </a:lnTo>
                <a:lnTo>
                  <a:pt x="23125" y="114826"/>
                </a:lnTo>
                <a:lnTo>
                  <a:pt x="28693" y="163111"/>
                </a:lnTo>
                <a:lnTo>
                  <a:pt x="31511" y="182083"/>
                </a:lnTo>
                <a:lnTo>
                  <a:pt x="34342" y="196636"/>
                </a:lnTo>
                <a:lnTo>
                  <a:pt x="37182" y="208243"/>
                </a:lnTo>
                <a:lnTo>
                  <a:pt x="40028" y="228364"/>
                </a:lnTo>
                <a:lnTo>
                  <a:pt x="45731" y="283740"/>
                </a:lnTo>
                <a:lnTo>
                  <a:pt x="48585" y="305364"/>
                </a:lnTo>
                <a:lnTo>
                  <a:pt x="51439" y="321686"/>
                </a:lnTo>
                <a:lnTo>
                  <a:pt x="54296" y="334472"/>
                </a:lnTo>
                <a:lnTo>
                  <a:pt x="57152" y="343949"/>
                </a:lnTo>
                <a:lnTo>
                  <a:pt x="60009" y="351219"/>
                </a:lnTo>
                <a:lnTo>
                  <a:pt x="62866" y="357018"/>
                </a:lnTo>
                <a:lnTo>
                  <a:pt x="65723" y="365647"/>
                </a:lnTo>
                <a:lnTo>
                  <a:pt x="68580" y="376162"/>
                </a:lnTo>
                <a:lnTo>
                  <a:pt x="71438" y="387935"/>
                </a:lnTo>
                <a:lnTo>
                  <a:pt x="74295" y="397688"/>
                </a:lnTo>
                <a:lnTo>
                  <a:pt x="77153" y="406095"/>
                </a:lnTo>
                <a:lnTo>
                  <a:pt x="80010" y="413605"/>
                </a:lnTo>
                <a:lnTo>
                  <a:pt x="81915" y="419564"/>
                </a:lnTo>
                <a:lnTo>
                  <a:pt x="83185" y="424489"/>
                </a:lnTo>
                <a:lnTo>
                  <a:pt x="85725" y="43719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6"/>
          <p:cNvSpPr/>
          <p:nvPr/>
        </p:nvSpPr>
        <p:spPr>
          <a:xfrm>
            <a:off x="1563052" y="3531870"/>
            <a:ext cx="351474" cy="308610"/>
          </a:xfrm>
          <a:custGeom>
            <a:avLst/>
            <a:gdLst/>
            <a:ahLst/>
            <a:cxnLst/>
            <a:rect l="0" t="0" r="0" b="0"/>
            <a:pathLst>
              <a:path w="351474" h="308610">
                <a:moveTo>
                  <a:pt x="0" y="0"/>
                </a:moveTo>
                <a:lnTo>
                  <a:pt x="4551" y="9101"/>
                </a:lnTo>
                <a:lnTo>
                  <a:pt x="6785" y="18650"/>
                </a:lnTo>
                <a:lnTo>
                  <a:pt x="7381" y="23863"/>
                </a:lnTo>
                <a:lnTo>
                  <a:pt x="10583" y="32196"/>
                </a:lnTo>
                <a:lnTo>
                  <a:pt x="12770" y="35751"/>
                </a:lnTo>
                <a:lnTo>
                  <a:pt x="16134" y="42884"/>
                </a:lnTo>
                <a:lnTo>
                  <a:pt x="24950" y="63509"/>
                </a:lnTo>
                <a:lnTo>
                  <a:pt x="29016" y="73772"/>
                </a:lnTo>
                <a:lnTo>
                  <a:pt x="36074" y="92795"/>
                </a:lnTo>
                <a:lnTo>
                  <a:pt x="38337" y="100916"/>
                </a:lnTo>
                <a:lnTo>
                  <a:pt x="39845" y="108234"/>
                </a:lnTo>
                <a:lnTo>
                  <a:pt x="40851" y="115019"/>
                </a:lnTo>
                <a:lnTo>
                  <a:pt x="42474" y="122399"/>
                </a:lnTo>
                <a:lnTo>
                  <a:pt x="44508" y="130177"/>
                </a:lnTo>
                <a:lnTo>
                  <a:pt x="46817" y="138219"/>
                </a:lnTo>
                <a:lnTo>
                  <a:pt x="51923" y="154776"/>
                </a:lnTo>
                <a:lnTo>
                  <a:pt x="54617" y="163191"/>
                </a:lnTo>
                <a:lnTo>
                  <a:pt x="56414" y="170707"/>
                </a:lnTo>
                <a:lnTo>
                  <a:pt x="57612" y="177622"/>
                </a:lnTo>
                <a:lnTo>
                  <a:pt x="58411" y="184137"/>
                </a:lnTo>
                <a:lnTo>
                  <a:pt x="59895" y="190385"/>
                </a:lnTo>
                <a:lnTo>
                  <a:pt x="61838" y="196456"/>
                </a:lnTo>
                <a:lnTo>
                  <a:pt x="64085" y="202408"/>
                </a:lnTo>
                <a:lnTo>
                  <a:pt x="65583" y="208281"/>
                </a:lnTo>
                <a:lnTo>
                  <a:pt x="66582" y="214102"/>
                </a:lnTo>
                <a:lnTo>
                  <a:pt x="67248" y="219887"/>
                </a:lnTo>
                <a:lnTo>
                  <a:pt x="67988" y="228855"/>
                </a:lnTo>
                <a:lnTo>
                  <a:pt x="68317" y="236015"/>
                </a:lnTo>
                <a:lnTo>
                  <a:pt x="68502" y="245402"/>
                </a:lnTo>
                <a:lnTo>
                  <a:pt x="68545" y="251307"/>
                </a:lnTo>
                <a:lnTo>
                  <a:pt x="67604" y="253263"/>
                </a:lnTo>
                <a:lnTo>
                  <a:pt x="66024" y="254567"/>
                </a:lnTo>
                <a:lnTo>
                  <a:pt x="61196" y="256659"/>
                </a:lnTo>
                <a:lnTo>
                  <a:pt x="57996" y="254406"/>
                </a:lnTo>
                <a:lnTo>
                  <a:pt x="55809" y="252471"/>
                </a:lnTo>
                <a:lnTo>
                  <a:pt x="54351" y="249277"/>
                </a:lnTo>
                <a:lnTo>
                  <a:pt x="52731" y="240647"/>
                </a:lnTo>
                <a:lnTo>
                  <a:pt x="51347" y="235679"/>
                </a:lnTo>
                <a:lnTo>
                  <a:pt x="49471" y="230461"/>
                </a:lnTo>
                <a:lnTo>
                  <a:pt x="47268" y="225078"/>
                </a:lnTo>
                <a:lnTo>
                  <a:pt x="44847" y="217680"/>
                </a:lnTo>
                <a:lnTo>
                  <a:pt x="42281" y="208937"/>
                </a:lnTo>
                <a:lnTo>
                  <a:pt x="39617" y="199299"/>
                </a:lnTo>
                <a:lnTo>
                  <a:pt x="37841" y="190015"/>
                </a:lnTo>
                <a:lnTo>
                  <a:pt x="36658" y="180970"/>
                </a:lnTo>
                <a:lnTo>
                  <a:pt x="35868" y="172081"/>
                </a:lnTo>
                <a:lnTo>
                  <a:pt x="37247" y="159488"/>
                </a:lnTo>
                <a:lnTo>
                  <a:pt x="40072" y="144425"/>
                </a:lnTo>
                <a:lnTo>
                  <a:pt x="43859" y="127716"/>
                </a:lnTo>
                <a:lnTo>
                  <a:pt x="47337" y="114671"/>
                </a:lnTo>
                <a:lnTo>
                  <a:pt x="50608" y="104070"/>
                </a:lnTo>
                <a:lnTo>
                  <a:pt x="53741" y="95097"/>
                </a:lnTo>
                <a:lnTo>
                  <a:pt x="56783" y="88163"/>
                </a:lnTo>
                <a:lnTo>
                  <a:pt x="59763" y="82588"/>
                </a:lnTo>
                <a:lnTo>
                  <a:pt x="62702" y="77918"/>
                </a:lnTo>
                <a:lnTo>
                  <a:pt x="65614" y="72900"/>
                </a:lnTo>
                <a:lnTo>
                  <a:pt x="71389" y="62245"/>
                </a:lnTo>
                <a:lnTo>
                  <a:pt x="76168" y="58641"/>
                </a:lnTo>
                <a:lnTo>
                  <a:pt x="82211" y="56239"/>
                </a:lnTo>
                <a:lnTo>
                  <a:pt x="89097" y="54638"/>
                </a:lnTo>
                <a:lnTo>
                  <a:pt x="99289" y="52858"/>
                </a:lnTo>
                <a:lnTo>
                  <a:pt x="107946" y="52067"/>
                </a:lnTo>
                <a:lnTo>
                  <a:pt x="118143" y="51716"/>
                </a:lnTo>
                <a:lnTo>
                  <a:pt x="122577" y="52575"/>
                </a:lnTo>
                <a:lnTo>
                  <a:pt x="130044" y="56069"/>
                </a:lnTo>
                <a:lnTo>
                  <a:pt x="136537" y="63337"/>
                </a:lnTo>
                <a:lnTo>
                  <a:pt x="143551" y="72917"/>
                </a:lnTo>
                <a:lnTo>
                  <a:pt x="148088" y="78139"/>
                </a:lnTo>
                <a:lnTo>
                  <a:pt x="153018" y="83525"/>
                </a:lnTo>
                <a:lnTo>
                  <a:pt x="158209" y="91878"/>
                </a:lnTo>
                <a:lnTo>
                  <a:pt x="163575" y="102210"/>
                </a:lnTo>
                <a:lnTo>
                  <a:pt x="169058" y="113859"/>
                </a:lnTo>
                <a:lnTo>
                  <a:pt x="174618" y="128294"/>
                </a:lnTo>
                <a:lnTo>
                  <a:pt x="180229" y="144584"/>
                </a:lnTo>
                <a:lnTo>
                  <a:pt x="185875" y="162112"/>
                </a:lnTo>
                <a:lnTo>
                  <a:pt x="189639" y="174749"/>
                </a:lnTo>
                <a:lnTo>
                  <a:pt x="192149" y="184127"/>
                </a:lnTo>
                <a:lnTo>
                  <a:pt x="193822" y="191331"/>
                </a:lnTo>
                <a:lnTo>
                  <a:pt x="195889" y="198992"/>
                </a:lnTo>
                <a:lnTo>
                  <a:pt x="200727" y="215123"/>
                </a:lnTo>
                <a:lnTo>
                  <a:pt x="201445" y="219615"/>
                </a:lnTo>
                <a:lnTo>
                  <a:pt x="200972" y="221658"/>
                </a:lnTo>
                <a:lnTo>
                  <a:pt x="199704" y="222067"/>
                </a:lnTo>
                <a:lnTo>
                  <a:pt x="197906" y="221386"/>
                </a:lnTo>
                <a:lnTo>
                  <a:pt x="193368" y="218091"/>
                </a:lnTo>
                <a:lnTo>
                  <a:pt x="191777" y="214927"/>
                </a:lnTo>
                <a:lnTo>
                  <a:pt x="190009" y="206330"/>
                </a:lnTo>
                <a:lnTo>
                  <a:pt x="188585" y="201371"/>
                </a:lnTo>
                <a:lnTo>
                  <a:pt x="186684" y="196160"/>
                </a:lnTo>
                <a:lnTo>
                  <a:pt x="184463" y="190781"/>
                </a:lnTo>
                <a:lnTo>
                  <a:pt x="183936" y="184337"/>
                </a:lnTo>
                <a:lnTo>
                  <a:pt x="184536" y="177184"/>
                </a:lnTo>
                <a:lnTo>
                  <a:pt x="185889" y="169557"/>
                </a:lnTo>
                <a:lnTo>
                  <a:pt x="196895" y="113316"/>
                </a:lnTo>
                <a:lnTo>
                  <a:pt x="201748" y="93641"/>
                </a:lnTo>
                <a:lnTo>
                  <a:pt x="206889" y="75762"/>
                </a:lnTo>
                <a:lnTo>
                  <a:pt x="212221" y="59081"/>
                </a:lnTo>
                <a:lnTo>
                  <a:pt x="217681" y="47007"/>
                </a:lnTo>
                <a:lnTo>
                  <a:pt x="223225" y="38005"/>
                </a:lnTo>
                <a:lnTo>
                  <a:pt x="228827" y="31052"/>
                </a:lnTo>
                <a:lnTo>
                  <a:pt x="233514" y="24511"/>
                </a:lnTo>
                <a:lnTo>
                  <a:pt x="237591" y="18246"/>
                </a:lnTo>
                <a:lnTo>
                  <a:pt x="241261" y="12164"/>
                </a:lnTo>
                <a:lnTo>
                  <a:pt x="245613" y="8109"/>
                </a:lnTo>
                <a:lnTo>
                  <a:pt x="250420" y="5406"/>
                </a:lnTo>
                <a:lnTo>
                  <a:pt x="259888" y="2402"/>
                </a:lnTo>
                <a:lnTo>
                  <a:pt x="267270" y="1067"/>
                </a:lnTo>
                <a:lnTo>
                  <a:pt x="276267" y="3014"/>
                </a:lnTo>
                <a:lnTo>
                  <a:pt x="281333" y="4867"/>
                </a:lnTo>
                <a:lnTo>
                  <a:pt x="285663" y="8007"/>
                </a:lnTo>
                <a:lnTo>
                  <a:pt x="293014" y="16576"/>
                </a:lnTo>
                <a:lnTo>
                  <a:pt x="297260" y="24385"/>
                </a:lnTo>
                <a:lnTo>
                  <a:pt x="301996" y="34354"/>
                </a:lnTo>
                <a:lnTo>
                  <a:pt x="307058" y="45763"/>
                </a:lnTo>
                <a:lnTo>
                  <a:pt x="311385" y="56226"/>
                </a:lnTo>
                <a:lnTo>
                  <a:pt x="315223" y="66059"/>
                </a:lnTo>
                <a:lnTo>
                  <a:pt x="318734" y="75471"/>
                </a:lnTo>
                <a:lnTo>
                  <a:pt x="322026" y="88414"/>
                </a:lnTo>
                <a:lnTo>
                  <a:pt x="325174" y="103710"/>
                </a:lnTo>
                <a:lnTo>
                  <a:pt x="328225" y="120575"/>
                </a:lnTo>
                <a:lnTo>
                  <a:pt x="330259" y="137533"/>
                </a:lnTo>
                <a:lnTo>
                  <a:pt x="331615" y="154554"/>
                </a:lnTo>
                <a:lnTo>
                  <a:pt x="333122" y="185848"/>
                </a:lnTo>
                <a:lnTo>
                  <a:pt x="333970" y="218578"/>
                </a:lnTo>
                <a:lnTo>
                  <a:pt x="334169" y="233988"/>
                </a:lnTo>
                <a:lnTo>
                  <a:pt x="335174" y="242670"/>
                </a:lnTo>
                <a:lnTo>
                  <a:pt x="336797" y="252267"/>
                </a:lnTo>
                <a:lnTo>
                  <a:pt x="338831" y="262475"/>
                </a:lnTo>
                <a:lnTo>
                  <a:pt x="340188" y="270233"/>
                </a:lnTo>
                <a:lnTo>
                  <a:pt x="341092" y="276358"/>
                </a:lnTo>
                <a:lnTo>
                  <a:pt x="342096" y="285703"/>
                </a:lnTo>
                <a:lnTo>
                  <a:pt x="342543" y="293031"/>
                </a:lnTo>
                <a:lnTo>
                  <a:pt x="343614" y="296319"/>
                </a:lnTo>
                <a:lnTo>
                  <a:pt x="349638" y="305900"/>
                </a:lnTo>
                <a:lnTo>
                  <a:pt x="351473" y="30860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7"/>
          <p:cNvSpPr/>
          <p:nvPr/>
        </p:nvSpPr>
        <p:spPr>
          <a:xfrm>
            <a:off x="2035867" y="3591877"/>
            <a:ext cx="117109" cy="205191"/>
          </a:xfrm>
          <a:custGeom>
            <a:avLst/>
            <a:gdLst/>
            <a:ahLst/>
            <a:cxnLst/>
            <a:rect l="0" t="0" r="0" b="0"/>
            <a:pathLst>
              <a:path w="117109" h="205191">
                <a:moveTo>
                  <a:pt x="24390" y="0"/>
                </a:moveTo>
                <a:lnTo>
                  <a:pt x="19839" y="13652"/>
                </a:lnTo>
                <a:lnTo>
                  <a:pt x="17546" y="19579"/>
                </a:lnTo>
                <a:lnTo>
                  <a:pt x="15065" y="25435"/>
                </a:lnTo>
                <a:lnTo>
                  <a:pt x="12458" y="31244"/>
                </a:lnTo>
                <a:lnTo>
                  <a:pt x="10720" y="37022"/>
                </a:lnTo>
                <a:lnTo>
                  <a:pt x="9562" y="42779"/>
                </a:lnTo>
                <a:lnTo>
                  <a:pt x="8790" y="48522"/>
                </a:lnTo>
                <a:lnTo>
                  <a:pt x="7322" y="54255"/>
                </a:lnTo>
                <a:lnTo>
                  <a:pt x="5391" y="59983"/>
                </a:lnTo>
                <a:lnTo>
                  <a:pt x="3152" y="65706"/>
                </a:lnTo>
                <a:lnTo>
                  <a:pt x="1659" y="71426"/>
                </a:lnTo>
                <a:lnTo>
                  <a:pt x="663" y="77145"/>
                </a:lnTo>
                <a:lnTo>
                  <a:pt x="0" y="82863"/>
                </a:lnTo>
                <a:lnTo>
                  <a:pt x="510" y="91437"/>
                </a:lnTo>
                <a:lnTo>
                  <a:pt x="1802" y="101915"/>
                </a:lnTo>
                <a:lnTo>
                  <a:pt x="3616" y="113664"/>
                </a:lnTo>
                <a:lnTo>
                  <a:pt x="8172" y="139417"/>
                </a:lnTo>
                <a:lnTo>
                  <a:pt x="10721" y="152952"/>
                </a:lnTo>
                <a:lnTo>
                  <a:pt x="13372" y="162928"/>
                </a:lnTo>
                <a:lnTo>
                  <a:pt x="16092" y="170531"/>
                </a:lnTo>
                <a:lnTo>
                  <a:pt x="18858" y="176553"/>
                </a:lnTo>
                <a:lnTo>
                  <a:pt x="22607" y="181519"/>
                </a:lnTo>
                <a:lnTo>
                  <a:pt x="27012" y="185783"/>
                </a:lnTo>
                <a:lnTo>
                  <a:pt x="31853" y="189578"/>
                </a:lnTo>
                <a:lnTo>
                  <a:pt x="36032" y="193060"/>
                </a:lnTo>
                <a:lnTo>
                  <a:pt x="39772" y="196334"/>
                </a:lnTo>
                <a:lnTo>
                  <a:pt x="43217" y="199470"/>
                </a:lnTo>
                <a:lnTo>
                  <a:pt x="46466" y="201560"/>
                </a:lnTo>
                <a:lnTo>
                  <a:pt x="49585" y="202953"/>
                </a:lnTo>
                <a:lnTo>
                  <a:pt x="52617" y="203882"/>
                </a:lnTo>
                <a:lnTo>
                  <a:pt x="56543" y="204502"/>
                </a:lnTo>
                <a:lnTo>
                  <a:pt x="61065" y="204914"/>
                </a:lnTo>
                <a:lnTo>
                  <a:pt x="65985" y="205190"/>
                </a:lnTo>
                <a:lnTo>
                  <a:pt x="70218" y="204421"/>
                </a:lnTo>
                <a:lnTo>
                  <a:pt x="73992" y="202956"/>
                </a:lnTo>
                <a:lnTo>
                  <a:pt x="77460" y="201026"/>
                </a:lnTo>
                <a:lnTo>
                  <a:pt x="80725" y="198788"/>
                </a:lnTo>
                <a:lnTo>
                  <a:pt x="83854" y="196342"/>
                </a:lnTo>
                <a:lnTo>
                  <a:pt x="86893" y="193760"/>
                </a:lnTo>
                <a:lnTo>
                  <a:pt x="88919" y="190134"/>
                </a:lnTo>
                <a:lnTo>
                  <a:pt x="90269" y="185811"/>
                </a:lnTo>
                <a:lnTo>
                  <a:pt x="91169" y="181024"/>
                </a:lnTo>
                <a:lnTo>
                  <a:pt x="92722" y="175927"/>
                </a:lnTo>
                <a:lnTo>
                  <a:pt x="94710" y="170625"/>
                </a:lnTo>
                <a:lnTo>
                  <a:pt x="96987" y="165185"/>
                </a:lnTo>
                <a:lnTo>
                  <a:pt x="98506" y="159654"/>
                </a:lnTo>
                <a:lnTo>
                  <a:pt x="99518" y="154061"/>
                </a:lnTo>
                <a:lnTo>
                  <a:pt x="100193" y="148427"/>
                </a:lnTo>
                <a:lnTo>
                  <a:pt x="101595" y="142766"/>
                </a:lnTo>
                <a:lnTo>
                  <a:pt x="103483" y="137088"/>
                </a:lnTo>
                <a:lnTo>
                  <a:pt x="105693" y="131397"/>
                </a:lnTo>
                <a:lnTo>
                  <a:pt x="110690" y="117453"/>
                </a:lnTo>
                <a:lnTo>
                  <a:pt x="113356" y="109735"/>
                </a:lnTo>
                <a:lnTo>
                  <a:pt x="115133" y="102684"/>
                </a:lnTo>
                <a:lnTo>
                  <a:pt x="116318" y="96079"/>
                </a:lnTo>
                <a:lnTo>
                  <a:pt x="117108" y="89770"/>
                </a:lnTo>
                <a:lnTo>
                  <a:pt x="116682" y="83659"/>
                </a:lnTo>
                <a:lnTo>
                  <a:pt x="115445" y="77680"/>
                </a:lnTo>
                <a:lnTo>
                  <a:pt x="113668" y="71789"/>
                </a:lnTo>
                <a:lnTo>
                  <a:pt x="112484" y="65957"/>
                </a:lnTo>
                <a:lnTo>
                  <a:pt x="111694" y="60164"/>
                </a:lnTo>
                <a:lnTo>
                  <a:pt x="111168" y="54397"/>
                </a:lnTo>
                <a:lnTo>
                  <a:pt x="109864" y="49599"/>
                </a:lnTo>
                <a:lnTo>
                  <a:pt x="108043" y="45449"/>
                </a:lnTo>
                <a:lnTo>
                  <a:pt x="105876" y="41729"/>
                </a:lnTo>
                <a:lnTo>
                  <a:pt x="103479" y="38297"/>
                </a:lnTo>
                <a:lnTo>
                  <a:pt x="100929" y="35056"/>
                </a:lnTo>
                <a:lnTo>
                  <a:pt x="98276" y="31944"/>
                </a:lnTo>
                <a:lnTo>
                  <a:pt x="94602" y="28916"/>
                </a:lnTo>
                <a:lnTo>
                  <a:pt x="90248" y="25945"/>
                </a:lnTo>
                <a:lnTo>
                  <a:pt x="85440" y="23012"/>
                </a:lnTo>
                <a:lnTo>
                  <a:pt x="81283" y="21056"/>
                </a:lnTo>
                <a:lnTo>
                  <a:pt x="77558" y="19752"/>
                </a:lnTo>
                <a:lnTo>
                  <a:pt x="74123" y="18883"/>
                </a:lnTo>
                <a:lnTo>
                  <a:pt x="69928" y="18304"/>
                </a:lnTo>
                <a:lnTo>
                  <a:pt x="65226" y="17918"/>
                </a:lnTo>
                <a:lnTo>
                  <a:pt x="60187" y="17660"/>
                </a:lnTo>
                <a:lnTo>
                  <a:pt x="55874" y="18441"/>
                </a:lnTo>
                <a:lnTo>
                  <a:pt x="52047" y="19914"/>
                </a:lnTo>
                <a:lnTo>
                  <a:pt x="48543" y="21848"/>
                </a:lnTo>
                <a:lnTo>
                  <a:pt x="45255" y="23138"/>
                </a:lnTo>
                <a:lnTo>
                  <a:pt x="42110" y="23998"/>
                </a:lnTo>
                <a:lnTo>
                  <a:pt x="39061" y="24571"/>
                </a:lnTo>
                <a:lnTo>
                  <a:pt x="36075" y="25906"/>
                </a:lnTo>
                <a:lnTo>
                  <a:pt x="33133" y="27748"/>
                </a:lnTo>
                <a:lnTo>
                  <a:pt x="24390" y="4286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8"/>
          <p:cNvSpPr/>
          <p:nvPr/>
        </p:nvSpPr>
        <p:spPr>
          <a:xfrm>
            <a:off x="2188844" y="3583304"/>
            <a:ext cx="402909" cy="234652"/>
          </a:xfrm>
          <a:custGeom>
            <a:avLst/>
            <a:gdLst/>
            <a:ahLst/>
            <a:cxnLst/>
            <a:rect l="0" t="0" r="0" b="0"/>
            <a:pathLst>
              <a:path w="402909" h="234652">
                <a:moveTo>
                  <a:pt x="0" y="0"/>
                </a:moveTo>
                <a:lnTo>
                  <a:pt x="13653" y="9102"/>
                </a:lnTo>
                <a:lnTo>
                  <a:pt x="22896" y="16111"/>
                </a:lnTo>
                <a:lnTo>
                  <a:pt x="26694" y="19313"/>
                </a:lnTo>
                <a:lnTo>
                  <a:pt x="30179" y="24306"/>
                </a:lnTo>
                <a:lnTo>
                  <a:pt x="33454" y="30492"/>
                </a:lnTo>
                <a:lnTo>
                  <a:pt x="39634" y="44032"/>
                </a:lnTo>
                <a:lnTo>
                  <a:pt x="45555" y="56400"/>
                </a:lnTo>
                <a:lnTo>
                  <a:pt x="48468" y="63318"/>
                </a:lnTo>
                <a:lnTo>
                  <a:pt x="51362" y="70787"/>
                </a:lnTo>
                <a:lnTo>
                  <a:pt x="54244" y="78624"/>
                </a:lnTo>
                <a:lnTo>
                  <a:pt x="57118" y="87659"/>
                </a:lnTo>
                <a:lnTo>
                  <a:pt x="59986" y="97492"/>
                </a:lnTo>
                <a:lnTo>
                  <a:pt x="62851" y="107857"/>
                </a:lnTo>
                <a:lnTo>
                  <a:pt x="64761" y="120483"/>
                </a:lnTo>
                <a:lnTo>
                  <a:pt x="66034" y="134614"/>
                </a:lnTo>
                <a:lnTo>
                  <a:pt x="66883" y="149751"/>
                </a:lnTo>
                <a:lnTo>
                  <a:pt x="67826" y="176728"/>
                </a:lnTo>
                <a:lnTo>
                  <a:pt x="68078" y="189257"/>
                </a:lnTo>
                <a:lnTo>
                  <a:pt x="69198" y="199514"/>
                </a:lnTo>
                <a:lnTo>
                  <a:pt x="70897" y="208257"/>
                </a:lnTo>
                <a:lnTo>
                  <a:pt x="75917" y="226875"/>
                </a:lnTo>
                <a:lnTo>
                  <a:pt x="76604" y="231961"/>
                </a:lnTo>
                <a:lnTo>
                  <a:pt x="76787" y="234651"/>
                </a:lnTo>
                <a:lnTo>
                  <a:pt x="76909" y="234539"/>
                </a:lnTo>
                <a:lnTo>
                  <a:pt x="77044" y="229335"/>
                </a:lnTo>
                <a:lnTo>
                  <a:pt x="77121" y="220246"/>
                </a:lnTo>
                <a:lnTo>
                  <a:pt x="76179" y="216363"/>
                </a:lnTo>
                <a:lnTo>
                  <a:pt x="74599" y="211870"/>
                </a:lnTo>
                <a:lnTo>
                  <a:pt x="72592" y="206969"/>
                </a:lnTo>
                <a:lnTo>
                  <a:pt x="71255" y="198940"/>
                </a:lnTo>
                <a:lnTo>
                  <a:pt x="70364" y="188824"/>
                </a:lnTo>
                <a:lnTo>
                  <a:pt x="69373" y="166790"/>
                </a:lnTo>
                <a:lnTo>
                  <a:pt x="68933" y="147472"/>
                </a:lnTo>
                <a:lnTo>
                  <a:pt x="69768" y="138319"/>
                </a:lnTo>
                <a:lnTo>
                  <a:pt x="71277" y="129361"/>
                </a:lnTo>
                <a:lnTo>
                  <a:pt x="73236" y="120531"/>
                </a:lnTo>
                <a:lnTo>
                  <a:pt x="75494" y="112739"/>
                </a:lnTo>
                <a:lnTo>
                  <a:pt x="77952" y="105639"/>
                </a:lnTo>
                <a:lnTo>
                  <a:pt x="80543" y="99002"/>
                </a:lnTo>
                <a:lnTo>
                  <a:pt x="84176" y="92671"/>
                </a:lnTo>
                <a:lnTo>
                  <a:pt x="88502" y="86546"/>
                </a:lnTo>
                <a:lnTo>
                  <a:pt x="93292" y="80558"/>
                </a:lnTo>
                <a:lnTo>
                  <a:pt x="97437" y="74660"/>
                </a:lnTo>
                <a:lnTo>
                  <a:pt x="101153" y="68824"/>
                </a:lnTo>
                <a:lnTo>
                  <a:pt x="104583" y="63028"/>
                </a:lnTo>
                <a:lnTo>
                  <a:pt x="107822" y="59163"/>
                </a:lnTo>
                <a:lnTo>
                  <a:pt x="110934" y="56588"/>
                </a:lnTo>
                <a:lnTo>
                  <a:pt x="122405" y="50422"/>
                </a:lnTo>
                <a:lnTo>
                  <a:pt x="131555" y="46223"/>
                </a:lnTo>
                <a:lnTo>
                  <a:pt x="142061" y="43859"/>
                </a:lnTo>
                <a:lnTo>
                  <a:pt x="148229" y="43306"/>
                </a:lnTo>
                <a:lnTo>
                  <a:pt x="151207" y="44111"/>
                </a:lnTo>
                <a:lnTo>
                  <a:pt x="157056" y="47545"/>
                </a:lnTo>
                <a:lnTo>
                  <a:pt x="162830" y="54787"/>
                </a:lnTo>
                <a:lnTo>
                  <a:pt x="165704" y="59385"/>
                </a:lnTo>
                <a:lnTo>
                  <a:pt x="169524" y="66260"/>
                </a:lnTo>
                <a:lnTo>
                  <a:pt x="183051" y="92235"/>
                </a:lnTo>
                <a:lnTo>
                  <a:pt x="199672" y="125082"/>
                </a:lnTo>
                <a:lnTo>
                  <a:pt x="202647" y="131966"/>
                </a:lnTo>
                <a:lnTo>
                  <a:pt x="205583" y="139412"/>
                </a:lnTo>
                <a:lnTo>
                  <a:pt x="208493" y="147234"/>
                </a:lnTo>
                <a:lnTo>
                  <a:pt x="211386" y="153402"/>
                </a:lnTo>
                <a:lnTo>
                  <a:pt x="214266" y="158466"/>
                </a:lnTo>
                <a:lnTo>
                  <a:pt x="230285" y="182538"/>
                </a:lnTo>
                <a:lnTo>
                  <a:pt x="233533" y="188367"/>
                </a:lnTo>
                <a:lnTo>
                  <a:pt x="235699" y="193206"/>
                </a:lnTo>
                <a:lnTo>
                  <a:pt x="237143" y="197384"/>
                </a:lnTo>
                <a:lnTo>
                  <a:pt x="240010" y="200170"/>
                </a:lnTo>
                <a:lnTo>
                  <a:pt x="243827" y="202027"/>
                </a:lnTo>
                <a:lnTo>
                  <a:pt x="255760" y="204640"/>
                </a:lnTo>
                <a:lnTo>
                  <a:pt x="267869" y="205415"/>
                </a:lnTo>
                <a:lnTo>
                  <a:pt x="272877" y="205523"/>
                </a:lnTo>
                <a:lnTo>
                  <a:pt x="276216" y="204643"/>
                </a:lnTo>
                <a:lnTo>
                  <a:pt x="278441" y="203104"/>
                </a:lnTo>
                <a:lnTo>
                  <a:pt x="279925" y="201125"/>
                </a:lnTo>
                <a:lnTo>
                  <a:pt x="282819" y="199806"/>
                </a:lnTo>
                <a:lnTo>
                  <a:pt x="291115" y="198341"/>
                </a:lnTo>
                <a:lnTo>
                  <a:pt x="295042" y="196045"/>
                </a:lnTo>
                <a:lnTo>
                  <a:pt x="298612" y="192609"/>
                </a:lnTo>
                <a:lnTo>
                  <a:pt x="301945" y="188414"/>
                </a:lnTo>
                <a:lnTo>
                  <a:pt x="306072" y="181807"/>
                </a:lnTo>
                <a:lnTo>
                  <a:pt x="310728" y="173593"/>
                </a:lnTo>
                <a:lnTo>
                  <a:pt x="323843" y="148908"/>
                </a:lnTo>
                <a:lnTo>
                  <a:pt x="327338" y="142135"/>
                </a:lnTo>
                <a:lnTo>
                  <a:pt x="330620" y="134762"/>
                </a:lnTo>
                <a:lnTo>
                  <a:pt x="333761" y="126989"/>
                </a:lnTo>
                <a:lnTo>
                  <a:pt x="336808" y="118949"/>
                </a:lnTo>
                <a:lnTo>
                  <a:pt x="339791" y="111685"/>
                </a:lnTo>
                <a:lnTo>
                  <a:pt x="342733" y="104937"/>
                </a:lnTo>
                <a:lnTo>
                  <a:pt x="345646" y="98533"/>
                </a:lnTo>
                <a:lnTo>
                  <a:pt x="348541" y="91406"/>
                </a:lnTo>
                <a:lnTo>
                  <a:pt x="351423" y="83798"/>
                </a:lnTo>
                <a:lnTo>
                  <a:pt x="354297" y="75868"/>
                </a:lnTo>
                <a:lnTo>
                  <a:pt x="357166" y="68676"/>
                </a:lnTo>
                <a:lnTo>
                  <a:pt x="360031" y="61977"/>
                </a:lnTo>
                <a:lnTo>
                  <a:pt x="362893" y="55606"/>
                </a:lnTo>
                <a:lnTo>
                  <a:pt x="364802" y="50405"/>
                </a:lnTo>
                <a:lnTo>
                  <a:pt x="366074" y="45986"/>
                </a:lnTo>
                <a:lnTo>
                  <a:pt x="366922" y="42088"/>
                </a:lnTo>
                <a:lnTo>
                  <a:pt x="366535" y="37584"/>
                </a:lnTo>
                <a:lnTo>
                  <a:pt x="365324" y="32676"/>
                </a:lnTo>
                <a:lnTo>
                  <a:pt x="363565" y="27499"/>
                </a:lnTo>
                <a:lnTo>
                  <a:pt x="361439" y="24048"/>
                </a:lnTo>
                <a:lnTo>
                  <a:pt x="359070" y="21747"/>
                </a:lnTo>
                <a:lnTo>
                  <a:pt x="356537" y="20213"/>
                </a:lnTo>
                <a:lnTo>
                  <a:pt x="354849" y="18238"/>
                </a:lnTo>
                <a:lnTo>
                  <a:pt x="353724" y="15969"/>
                </a:lnTo>
                <a:lnTo>
                  <a:pt x="352974" y="13504"/>
                </a:lnTo>
                <a:lnTo>
                  <a:pt x="351521" y="11860"/>
                </a:lnTo>
                <a:lnTo>
                  <a:pt x="349600" y="10764"/>
                </a:lnTo>
                <a:lnTo>
                  <a:pt x="347367" y="10034"/>
                </a:lnTo>
                <a:lnTo>
                  <a:pt x="343973" y="10499"/>
                </a:lnTo>
                <a:lnTo>
                  <a:pt x="335122" y="13557"/>
                </a:lnTo>
                <a:lnTo>
                  <a:pt x="332000" y="15706"/>
                </a:lnTo>
                <a:lnTo>
                  <a:pt x="329918" y="18090"/>
                </a:lnTo>
                <a:lnTo>
                  <a:pt x="328531" y="20633"/>
                </a:lnTo>
                <a:lnTo>
                  <a:pt x="321909" y="25998"/>
                </a:lnTo>
                <a:lnTo>
                  <a:pt x="317476" y="28762"/>
                </a:lnTo>
                <a:lnTo>
                  <a:pt x="313568" y="32510"/>
                </a:lnTo>
                <a:lnTo>
                  <a:pt x="310011" y="36914"/>
                </a:lnTo>
                <a:lnTo>
                  <a:pt x="306687" y="41754"/>
                </a:lnTo>
                <a:lnTo>
                  <a:pt x="303518" y="46886"/>
                </a:lnTo>
                <a:lnTo>
                  <a:pt x="300453" y="52213"/>
                </a:lnTo>
                <a:lnTo>
                  <a:pt x="297457" y="57669"/>
                </a:lnTo>
                <a:lnTo>
                  <a:pt x="295460" y="63211"/>
                </a:lnTo>
                <a:lnTo>
                  <a:pt x="294128" y="68811"/>
                </a:lnTo>
                <a:lnTo>
                  <a:pt x="293241" y="74449"/>
                </a:lnTo>
                <a:lnTo>
                  <a:pt x="292649" y="81066"/>
                </a:lnTo>
                <a:lnTo>
                  <a:pt x="292254" y="88334"/>
                </a:lnTo>
                <a:lnTo>
                  <a:pt x="291991" y="96037"/>
                </a:lnTo>
                <a:lnTo>
                  <a:pt x="292769" y="103077"/>
                </a:lnTo>
                <a:lnTo>
                  <a:pt x="294239" y="109676"/>
                </a:lnTo>
                <a:lnTo>
                  <a:pt x="296172" y="115980"/>
                </a:lnTo>
                <a:lnTo>
                  <a:pt x="299366" y="123992"/>
                </a:lnTo>
                <a:lnTo>
                  <a:pt x="303400" y="133145"/>
                </a:lnTo>
                <a:lnTo>
                  <a:pt x="307994" y="143056"/>
                </a:lnTo>
                <a:lnTo>
                  <a:pt x="312010" y="150616"/>
                </a:lnTo>
                <a:lnTo>
                  <a:pt x="315639" y="156608"/>
                </a:lnTo>
                <a:lnTo>
                  <a:pt x="319011" y="161556"/>
                </a:lnTo>
                <a:lnTo>
                  <a:pt x="322212" y="165807"/>
                </a:lnTo>
                <a:lnTo>
                  <a:pt x="328308" y="173070"/>
                </a:lnTo>
                <a:lnTo>
                  <a:pt x="336732" y="179473"/>
                </a:lnTo>
                <a:lnTo>
                  <a:pt x="341646" y="182514"/>
                </a:lnTo>
                <a:lnTo>
                  <a:pt x="352185" y="185893"/>
                </a:lnTo>
                <a:lnTo>
                  <a:pt x="363219" y="187394"/>
                </a:lnTo>
                <a:lnTo>
                  <a:pt x="374474" y="188061"/>
                </a:lnTo>
                <a:lnTo>
                  <a:pt x="379189" y="187287"/>
                </a:lnTo>
                <a:lnTo>
                  <a:pt x="386969" y="183886"/>
                </a:lnTo>
                <a:lnTo>
                  <a:pt x="393601" y="179200"/>
                </a:lnTo>
                <a:lnTo>
                  <a:pt x="402908" y="17145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9"/>
          <p:cNvSpPr/>
          <p:nvPr/>
        </p:nvSpPr>
        <p:spPr>
          <a:xfrm>
            <a:off x="2711767" y="3583304"/>
            <a:ext cx="291466" cy="470658"/>
          </a:xfrm>
          <a:custGeom>
            <a:avLst/>
            <a:gdLst/>
            <a:ahLst/>
            <a:cxnLst/>
            <a:rect l="0" t="0" r="0" b="0"/>
            <a:pathLst>
              <a:path w="291466" h="470658">
                <a:moveTo>
                  <a:pt x="0" y="0"/>
                </a:moveTo>
                <a:lnTo>
                  <a:pt x="0" y="31245"/>
                </a:lnTo>
                <a:lnTo>
                  <a:pt x="1905" y="42737"/>
                </a:lnTo>
                <a:lnTo>
                  <a:pt x="5080" y="58019"/>
                </a:lnTo>
                <a:lnTo>
                  <a:pt x="9102" y="75827"/>
                </a:lnTo>
                <a:lnTo>
                  <a:pt x="12735" y="89604"/>
                </a:lnTo>
                <a:lnTo>
                  <a:pt x="16110" y="100694"/>
                </a:lnTo>
                <a:lnTo>
                  <a:pt x="19313" y="109992"/>
                </a:lnTo>
                <a:lnTo>
                  <a:pt x="22400" y="118096"/>
                </a:lnTo>
                <a:lnTo>
                  <a:pt x="28371" y="132180"/>
                </a:lnTo>
                <a:lnTo>
                  <a:pt x="36739" y="144789"/>
                </a:lnTo>
                <a:lnTo>
                  <a:pt x="41638" y="150819"/>
                </a:lnTo>
                <a:lnTo>
                  <a:pt x="49621" y="157518"/>
                </a:lnTo>
                <a:lnTo>
                  <a:pt x="56344" y="160496"/>
                </a:lnTo>
                <a:lnTo>
                  <a:pt x="64531" y="162172"/>
                </a:lnTo>
                <a:lnTo>
                  <a:pt x="66780" y="162565"/>
                </a:lnTo>
                <a:lnTo>
                  <a:pt x="68333" y="161717"/>
                </a:lnTo>
                <a:lnTo>
                  <a:pt x="75068" y="155972"/>
                </a:lnTo>
                <a:lnTo>
                  <a:pt x="80354" y="150919"/>
                </a:lnTo>
                <a:lnTo>
                  <a:pt x="82144" y="148238"/>
                </a:lnTo>
                <a:lnTo>
                  <a:pt x="84134" y="142719"/>
                </a:lnTo>
                <a:lnTo>
                  <a:pt x="94355" y="102401"/>
                </a:lnTo>
                <a:lnTo>
                  <a:pt x="98146" y="89222"/>
                </a:lnTo>
                <a:lnTo>
                  <a:pt x="101626" y="78532"/>
                </a:lnTo>
                <a:lnTo>
                  <a:pt x="104898" y="69500"/>
                </a:lnTo>
                <a:lnTo>
                  <a:pt x="107080" y="61573"/>
                </a:lnTo>
                <a:lnTo>
                  <a:pt x="109503" y="47686"/>
                </a:lnTo>
                <a:lnTo>
                  <a:pt x="113121" y="37704"/>
                </a:lnTo>
                <a:lnTo>
                  <a:pt x="120512" y="24190"/>
                </a:lnTo>
                <a:lnTo>
                  <a:pt x="123204" y="18984"/>
                </a:lnTo>
                <a:lnTo>
                  <a:pt x="125951" y="16466"/>
                </a:lnTo>
                <a:lnTo>
                  <a:pt x="128735" y="15740"/>
                </a:lnTo>
                <a:lnTo>
                  <a:pt x="131543" y="16209"/>
                </a:lnTo>
                <a:lnTo>
                  <a:pt x="133415" y="17474"/>
                </a:lnTo>
                <a:lnTo>
                  <a:pt x="134664" y="19269"/>
                </a:lnTo>
                <a:lnTo>
                  <a:pt x="141218" y="33546"/>
                </a:lnTo>
                <a:lnTo>
                  <a:pt x="148945" y="49204"/>
                </a:lnTo>
                <a:lnTo>
                  <a:pt x="154463" y="62826"/>
                </a:lnTo>
                <a:lnTo>
                  <a:pt x="160090" y="78406"/>
                </a:lnTo>
                <a:lnTo>
                  <a:pt x="165766" y="94855"/>
                </a:lnTo>
                <a:lnTo>
                  <a:pt x="169566" y="108004"/>
                </a:lnTo>
                <a:lnTo>
                  <a:pt x="178868" y="142935"/>
                </a:lnTo>
                <a:lnTo>
                  <a:pt x="184968" y="163870"/>
                </a:lnTo>
                <a:lnTo>
                  <a:pt x="205300" y="229529"/>
                </a:lnTo>
                <a:lnTo>
                  <a:pt x="214434" y="261398"/>
                </a:lnTo>
                <a:lnTo>
                  <a:pt x="224932" y="300760"/>
                </a:lnTo>
                <a:lnTo>
                  <a:pt x="227107" y="312902"/>
                </a:lnTo>
                <a:lnTo>
                  <a:pt x="228557" y="324807"/>
                </a:lnTo>
                <a:lnTo>
                  <a:pt x="229524" y="336553"/>
                </a:lnTo>
                <a:lnTo>
                  <a:pt x="231121" y="350099"/>
                </a:lnTo>
                <a:lnTo>
                  <a:pt x="235435" y="380390"/>
                </a:lnTo>
                <a:lnTo>
                  <a:pt x="236014" y="393611"/>
                </a:lnTo>
                <a:lnTo>
                  <a:pt x="235448" y="405282"/>
                </a:lnTo>
                <a:lnTo>
                  <a:pt x="234118" y="415921"/>
                </a:lnTo>
                <a:lnTo>
                  <a:pt x="231326" y="425871"/>
                </a:lnTo>
                <a:lnTo>
                  <a:pt x="227560" y="435361"/>
                </a:lnTo>
                <a:lnTo>
                  <a:pt x="223144" y="444546"/>
                </a:lnTo>
                <a:lnTo>
                  <a:pt x="215698" y="457292"/>
                </a:lnTo>
                <a:lnTo>
                  <a:pt x="212379" y="462023"/>
                </a:lnTo>
                <a:lnTo>
                  <a:pt x="208261" y="465179"/>
                </a:lnTo>
                <a:lnTo>
                  <a:pt x="203610" y="467282"/>
                </a:lnTo>
                <a:lnTo>
                  <a:pt x="198605" y="468684"/>
                </a:lnTo>
                <a:lnTo>
                  <a:pt x="190504" y="470242"/>
                </a:lnTo>
                <a:lnTo>
                  <a:pt x="187010" y="470657"/>
                </a:lnTo>
                <a:lnTo>
                  <a:pt x="181823" y="469982"/>
                </a:lnTo>
                <a:lnTo>
                  <a:pt x="175508" y="468579"/>
                </a:lnTo>
                <a:lnTo>
                  <a:pt x="168440" y="466691"/>
                </a:lnTo>
                <a:lnTo>
                  <a:pt x="162776" y="464480"/>
                </a:lnTo>
                <a:lnTo>
                  <a:pt x="153942" y="459484"/>
                </a:lnTo>
                <a:lnTo>
                  <a:pt x="149301" y="455865"/>
                </a:lnTo>
                <a:lnTo>
                  <a:pt x="144301" y="451548"/>
                </a:lnTo>
                <a:lnTo>
                  <a:pt x="139063" y="446765"/>
                </a:lnTo>
                <a:lnTo>
                  <a:pt x="128163" y="436370"/>
                </a:lnTo>
                <a:lnTo>
                  <a:pt x="122590" y="430931"/>
                </a:lnTo>
                <a:lnTo>
                  <a:pt x="113857" y="417268"/>
                </a:lnTo>
                <a:lnTo>
                  <a:pt x="110195" y="409623"/>
                </a:lnTo>
                <a:lnTo>
                  <a:pt x="106801" y="401670"/>
                </a:lnTo>
                <a:lnTo>
                  <a:pt x="103585" y="393511"/>
                </a:lnTo>
                <a:lnTo>
                  <a:pt x="100490" y="385213"/>
                </a:lnTo>
                <a:lnTo>
                  <a:pt x="98426" y="376824"/>
                </a:lnTo>
                <a:lnTo>
                  <a:pt x="97050" y="368374"/>
                </a:lnTo>
                <a:lnTo>
                  <a:pt x="96132" y="359883"/>
                </a:lnTo>
                <a:lnTo>
                  <a:pt x="95520" y="350412"/>
                </a:lnTo>
                <a:lnTo>
                  <a:pt x="95113" y="340288"/>
                </a:lnTo>
                <a:lnTo>
                  <a:pt x="94660" y="318880"/>
                </a:lnTo>
                <a:lnTo>
                  <a:pt x="94458" y="296664"/>
                </a:lnTo>
                <a:lnTo>
                  <a:pt x="95357" y="286359"/>
                </a:lnTo>
                <a:lnTo>
                  <a:pt x="96909" y="276631"/>
                </a:lnTo>
                <a:lnTo>
                  <a:pt x="98896" y="267289"/>
                </a:lnTo>
                <a:lnTo>
                  <a:pt x="104031" y="254393"/>
                </a:lnTo>
                <a:lnTo>
                  <a:pt x="111264" y="239128"/>
                </a:lnTo>
                <a:lnTo>
                  <a:pt x="136595" y="189476"/>
                </a:lnTo>
                <a:lnTo>
                  <a:pt x="142499" y="181562"/>
                </a:lnTo>
                <a:lnTo>
                  <a:pt x="149292" y="174382"/>
                </a:lnTo>
                <a:lnTo>
                  <a:pt x="156678" y="167690"/>
                </a:lnTo>
                <a:lnTo>
                  <a:pt x="169965" y="155174"/>
                </a:lnTo>
                <a:lnTo>
                  <a:pt x="176175" y="149170"/>
                </a:lnTo>
                <a:lnTo>
                  <a:pt x="183172" y="144214"/>
                </a:lnTo>
                <a:lnTo>
                  <a:pt x="190695" y="139958"/>
                </a:lnTo>
                <a:lnTo>
                  <a:pt x="198567" y="136168"/>
                </a:lnTo>
                <a:lnTo>
                  <a:pt x="208578" y="131736"/>
                </a:lnTo>
                <a:lnTo>
                  <a:pt x="232401" y="121732"/>
                </a:lnTo>
                <a:lnTo>
                  <a:pt x="244469" y="118303"/>
                </a:lnTo>
                <a:lnTo>
                  <a:pt x="256324" y="116016"/>
                </a:lnTo>
                <a:lnTo>
                  <a:pt x="291465" y="11144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0"/>
          <p:cNvSpPr/>
          <p:nvPr/>
        </p:nvSpPr>
        <p:spPr>
          <a:xfrm>
            <a:off x="3270647" y="3566160"/>
            <a:ext cx="74137" cy="213592"/>
          </a:xfrm>
          <a:custGeom>
            <a:avLst/>
            <a:gdLst/>
            <a:ahLst/>
            <a:cxnLst/>
            <a:rect l="0" t="0" r="0" b="0"/>
            <a:pathLst>
              <a:path w="74137" h="213592">
                <a:moveTo>
                  <a:pt x="41195" y="0"/>
                </a:moveTo>
                <a:lnTo>
                  <a:pt x="32093" y="0"/>
                </a:lnTo>
                <a:lnTo>
                  <a:pt x="29412" y="952"/>
                </a:lnTo>
                <a:lnTo>
                  <a:pt x="27625" y="2540"/>
                </a:lnTo>
                <a:lnTo>
                  <a:pt x="26433" y="4551"/>
                </a:lnTo>
                <a:lnTo>
                  <a:pt x="24686" y="9701"/>
                </a:lnTo>
                <a:lnTo>
                  <a:pt x="22569" y="16945"/>
                </a:lnTo>
                <a:lnTo>
                  <a:pt x="20205" y="25584"/>
                </a:lnTo>
                <a:lnTo>
                  <a:pt x="17677" y="33248"/>
                </a:lnTo>
                <a:lnTo>
                  <a:pt x="15039" y="40263"/>
                </a:lnTo>
                <a:lnTo>
                  <a:pt x="12328" y="46844"/>
                </a:lnTo>
                <a:lnTo>
                  <a:pt x="9568" y="56947"/>
                </a:lnTo>
                <a:lnTo>
                  <a:pt x="6775" y="69397"/>
                </a:lnTo>
                <a:lnTo>
                  <a:pt x="3961" y="83412"/>
                </a:lnTo>
                <a:lnTo>
                  <a:pt x="2085" y="95613"/>
                </a:lnTo>
                <a:lnTo>
                  <a:pt x="834" y="106604"/>
                </a:lnTo>
                <a:lnTo>
                  <a:pt x="0" y="116790"/>
                </a:lnTo>
                <a:lnTo>
                  <a:pt x="397" y="130247"/>
                </a:lnTo>
                <a:lnTo>
                  <a:pt x="1614" y="145886"/>
                </a:lnTo>
                <a:lnTo>
                  <a:pt x="3377" y="162980"/>
                </a:lnTo>
                <a:lnTo>
                  <a:pt x="5506" y="175328"/>
                </a:lnTo>
                <a:lnTo>
                  <a:pt x="7877" y="184513"/>
                </a:lnTo>
                <a:lnTo>
                  <a:pt x="10410" y="191588"/>
                </a:lnTo>
                <a:lnTo>
                  <a:pt x="13052" y="197258"/>
                </a:lnTo>
                <a:lnTo>
                  <a:pt x="15765" y="201990"/>
                </a:lnTo>
                <a:lnTo>
                  <a:pt x="18527" y="206098"/>
                </a:lnTo>
                <a:lnTo>
                  <a:pt x="21321" y="208836"/>
                </a:lnTo>
                <a:lnTo>
                  <a:pt x="24135" y="210661"/>
                </a:lnTo>
                <a:lnTo>
                  <a:pt x="26964" y="211878"/>
                </a:lnTo>
                <a:lnTo>
                  <a:pt x="30755" y="212689"/>
                </a:lnTo>
                <a:lnTo>
                  <a:pt x="35188" y="213230"/>
                </a:lnTo>
                <a:lnTo>
                  <a:pt x="40048" y="213591"/>
                </a:lnTo>
                <a:lnTo>
                  <a:pt x="44240" y="212879"/>
                </a:lnTo>
                <a:lnTo>
                  <a:pt x="47988" y="211452"/>
                </a:lnTo>
                <a:lnTo>
                  <a:pt x="51438" y="209547"/>
                </a:lnTo>
                <a:lnTo>
                  <a:pt x="54691" y="206373"/>
                </a:lnTo>
                <a:lnTo>
                  <a:pt x="57813" y="202352"/>
                </a:lnTo>
                <a:lnTo>
                  <a:pt x="60846" y="197766"/>
                </a:lnTo>
                <a:lnTo>
                  <a:pt x="62868" y="192804"/>
                </a:lnTo>
                <a:lnTo>
                  <a:pt x="64216" y="187591"/>
                </a:lnTo>
                <a:lnTo>
                  <a:pt x="65115" y="182210"/>
                </a:lnTo>
                <a:lnTo>
                  <a:pt x="66667" y="176718"/>
                </a:lnTo>
                <a:lnTo>
                  <a:pt x="68654" y="171152"/>
                </a:lnTo>
                <a:lnTo>
                  <a:pt x="70931" y="165537"/>
                </a:lnTo>
                <a:lnTo>
                  <a:pt x="72449" y="155125"/>
                </a:lnTo>
                <a:lnTo>
                  <a:pt x="73461" y="141516"/>
                </a:lnTo>
                <a:lnTo>
                  <a:pt x="74136" y="125777"/>
                </a:lnTo>
                <a:lnTo>
                  <a:pt x="73633" y="111474"/>
                </a:lnTo>
                <a:lnTo>
                  <a:pt x="72345" y="98128"/>
                </a:lnTo>
                <a:lnTo>
                  <a:pt x="70534" y="85421"/>
                </a:lnTo>
                <a:lnTo>
                  <a:pt x="68375" y="75045"/>
                </a:lnTo>
                <a:lnTo>
                  <a:pt x="65982" y="66222"/>
                </a:lnTo>
                <a:lnTo>
                  <a:pt x="63435" y="58436"/>
                </a:lnTo>
                <a:lnTo>
                  <a:pt x="60784" y="52292"/>
                </a:lnTo>
                <a:lnTo>
                  <a:pt x="58064" y="47243"/>
                </a:lnTo>
                <a:lnTo>
                  <a:pt x="55299" y="42926"/>
                </a:lnTo>
                <a:lnTo>
                  <a:pt x="51550" y="39095"/>
                </a:lnTo>
                <a:lnTo>
                  <a:pt x="47146" y="35588"/>
                </a:lnTo>
                <a:lnTo>
                  <a:pt x="42305" y="32298"/>
                </a:lnTo>
                <a:lnTo>
                  <a:pt x="38125" y="30104"/>
                </a:lnTo>
                <a:lnTo>
                  <a:pt x="34386" y="28642"/>
                </a:lnTo>
                <a:lnTo>
                  <a:pt x="30940" y="27667"/>
                </a:lnTo>
                <a:lnTo>
                  <a:pt x="27691" y="27017"/>
                </a:lnTo>
                <a:lnTo>
                  <a:pt x="24572" y="26584"/>
                </a:lnTo>
                <a:lnTo>
                  <a:pt x="21541" y="26295"/>
                </a:lnTo>
                <a:lnTo>
                  <a:pt x="18567" y="27055"/>
                </a:lnTo>
                <a:lnTo>
                  <a:pt x="15632" y="28514"/>
                </a:lnTo>
                <a:lnTo>
                  <a:pt x="6905" y="3429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1"/>
          <p:cNvSpPr/>
          <p:nvPr/>
        </p:nvSpPr>
        <p:spPr>
          <a:xfrm>
            <a:off x="3397567" y="3566160"/>
            <a:ext cx="291466" cy="231458"/>
          </a:xfrm>
          <a:custGeom>
            <a:avLst/>
            <a:gdLst/>
            <a:ahLst/>
            <a:cxnLst/>
            <a:rect l="0" t="0" r="0" b="0"/>
            <a:pathLst>
              <a:path w="291466" h="231458">
                <a:moveTo>
                  <a:pt x="0" y="0"/>
                </a:moveTo>
                <a:lnTo>
                  <a:pt x="41456" y="0"/>
                </a:lnTo>
                <a:lnTo>
                  <a:pt x="46687" y="952"/>
                </a:lnTo>
                <a:lnTo>
                  <a:pt x="52080" y="2540"/>
                </a:lnTo>
                <a:lnTo>
                  <a:pt x="57580" y="4551"/>
                </a:lnTo>
                <a:lnTo>
                  <a:pt x="63151" y="7796"/>
                </a:lnTo>
                <a:lnTo>
                  <a:pt x="68771" y="11865"/>
                </a:lnTo>
                <a:lnTo>
                  <a:pt x="74423" y="16482"/>
                </a:lnTo>
                <a:lnTo>
                  <a:pt x="79142" y="21465"/>
                </a:lnTo>
                <a:lnTo>
                  <a:pt x="83242" y="26693"/>
                </a:lnTo>
                <a:lnTo>
                  <a:pt x="86927" y="32082"/>
                </a:lnTo>
                <a:lnTo>
                  <a:pt x="90336" y="37581"/>
                </a:lnTo>
                <a:lnTo>
                  <a:pt x="93562" y="43151"/>
                </a:lnTo>
                <a:lnTo>
                  <a:pt x="96665" y="48770"/>
                </a:lnTo>
                <a:lnTo>
                  <a:pt x="99686" y="55373"/>
                </a:lnTo>
                <a:lnTo>
                  <a:pt x="102652" y="62633"/>
                </a:lnTo>
                <a:lnTo>
                  <a:pt x="105582" y="70330"/>
                </a:lnTo>
                <a:lnTo>
                  <a:pt x="107536" y="79272"/>
                </a:lnTo>
                <a:lnTo>
                  <a:pt x="108838" y="89043"/>
                </a:lnTo>
                <a:lnTo>
                  <a:pt x="109706" y="99367"/>
                </a:lnTo>
                <a:lnTo>
                  <a:pt x="110285" y="109107"/>
                </a:lnTo>
                <a:lnTo>
                  <a:pt x="110928" y="127549"/>
                </a:lnTo>
                <a:lnTo>
                  <a:pt x="111397" y="197523"/>
                </a:lnTo>
                <a:lnTo>
                  <a:pt x="110460" y="204072"/>
                </a:lnTo>
                <a:lnTo>
                  <a:pt x="108882" y="209390"/>
                </a:lnTo>
                <a:lnTo>
                  <a:pt x="106878" y="213889"/>
                </a:lnTo>
                <a:lnTo>
                  <a:pt x="105542" y="217840"/>
                </a:lnTo>
                <a:lnTo>
                  <a:pt x="104058" y="224770"/>
                </a:lnTo>
                <a:lnTo>
                  <a:pt x="103662" y="225094"/>
                </a:lnTo>
                <a:lnTo>
                  <a:pt x="103222" y="220374"/>
                </a:lnTo>
                <a:lnTo>
                  <a:pt x="102974" y="188803"/>
                </a:lnTo>
                <a:lnTo>
                  <a:pt x="103892" y="174446"/>
                </a:lnTo>
                <a:lnTo>
                  <a:pt x="105456" y="159160"/>
                </a:lnTo>
                <a:lnTo>
                  <a:pt x="107452" y="143254"/>
                </a:lnTo>
                <a:lnTo>
                  <a:pt x="109735" y="129793"/>
                </a:lnTo>
                <a:lnTo>
                  <a:pt x="112209" y="117961"/>
                </a:lnTo>
                <a:lnTo>
                  <a:pt x="114811" y="107215"/>
                </a:lnTo>
                <a:lnTo>
                  <a:pt x="117498" y="98147"/>
                </a:lnTo>
                <a:lnTo>
                  <a:pt x="120242" y="90196"/>
                </a:lnTo>
                <a:lnTo>
                  <a:pt x="123024" y="82991"/>
                </a:lnTo>
                <a:lnTo>
                  <a:pt x="126783" y="76282"/>
                </a:lnTo>
                <a:lnTo>
                  <a:pt x="131195" y="69905"/>
                </a:lnTo>
                <a:lnTo>
                  <a:pt x="136041" y="63748"/>
                </a:lnTo>
                <a:lnTo>
                  <a:pt x="140224" y="57738"/>
                </a:lnTo>
                <a:lnTo>
                  <a:pt x="143965" y="51827"/>
                </a:lnTo>
                <a:lnTo>
                  <a:pt x="147412" y="45981"/>
                </a:lnTo>
                <a:lnTo>
                  <a:pt x="151615" y="41131"/>
                </a:lnTo>
                <a:lnTo>
                  <a:pt x="156321" y="36946"/>
                </a:lnTo>
                <a:lnTo>
                  <a:pt x="161364" y="33203"/>
                </a:lnTo>
                <a:lnTo>
                  <a:pt x="169507" y="29044"/>
                </a:lnTo>
                <a:lnTo>
                  <a:pt x="176302" y="27196"/>
                </a:lnTo>
                <a:lnTo>
                  <a:pt x="182496" y="26374"/>
                </a:lnTo>
                <a:lnTo>
                  <a:pt x="191339" y="25912"/>
                </a:lnTo>
                <a:lnTo>
                  <a:pt x="199657" y="28344"/>
                </a:lnTo>
                <a:lnTo>
                  <a:pt x="204542" y="30326"/>
                </a:lnTo>
                <a:lnTo>
                  <a:pt x="208752" y="33552"/>
                </a:lnTo>
                <a:lnTo>
                  <a:pt x="212510" y="37608"/>
                </a:lnTo>
                <a:lnTo>
                  <a:pt x="215969" y="42217"/>
                </a:lnTo>
                <a:lnTo>
                  <a:pt x="219226" y="47195"/>
                </a:lnTo>
                <a:lnTo>
                  <a:pt x="222351" y="52418"/>
                </a:lnTo>
                <a:lnTo>
                  <a:pt x="225387" y="57805"/>
                </a:lnTo>
                <a:lnTo>
                  <a:pt x="227410" y="64254"/>
                </a:lnTo>
                <a:lnTo>
                  <a:pt x="228759" y="71411"/>
                </a:lnTo>
                <a:lnTo>
                  <a:pt x="229659" y="79040"/>
                </a:lnTo>
                <a:lnTo>
                  <a:pt x="232163" y="91746"/>
                </a:lnTo>
                <a:lnTo>
                  <a:pt x="240026" y="126183"/>
                </a:lnTo>
                <a:lnTo>
                  <a:pt x="243837" y="140319"/>
                </a:lnTo>
                <a:lnTo>
                  <a:pt x="247331" y="151649"/>
                </a:lnTo>
                <a:lnTo>
                  <a:pt x="250612" y="161107"/>
                </a:lnTo>
                <a:lnTo>
                  <a:pt x="252800" y="169317"/>
                </a:lnTo>
                <a:lnTo>
                  <a:pt x="254258" y="176695"/>
                </a:lnTo>
                <a:lnTo>
                  <a:pt x="255230" y="183519"/>
                </a:lnTo>
                <a:lnTo>
                  <a:pt x="256831" y="189973"/>
                </a:lnTo>
                <a:lnTo>
                  <a:pt x="258851" y="196181"/>
                </a:lnTo>
                <a:lnTo>
                  <a:pt x="261150" y="202225"/>
                </a:lnTo>
                <a:lnTo>
                  <a:pt x="263635" y="207206"/>
                </a:lnTo>
                <a:lnTo>
                  <a:pt x="266244" y="211480"/>
                </a:lnTo>
                <a:lnTo>
                  <a:pt x="268936" y="215282"/>
                </a:lnTo>
                <a:lnTo>
                  <a:pt x="274467" y="222045"/>
                </a:lnTo>
                <a:lnTo>
                  <a:pt x="277276" y="225183"/>
                </a:lnTo>
                <a:lnTo>
                  <a:pt x="280101" y="227274"/>
                </a:lnTo>
                <a:lnTo>
                  <a:pt x="282937" y="228669"/>
                </a:lnTo>
                <a:lnTo>
                  <a:pt x="291465" y="23145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2"/>
          <p:cNvSpPr/>
          <p:nvPr/>
        </p:nvSpPr>
        <p:spPr>
          <a:xfrm>
            <a:off x="3911917" y="3465112"/>
            <a:ext cx="240031" cy="280874"/>
          </a:xfrm>
          <a:custGeom>
            <a:avLst/>
            <a:gdLst/>
            <a:ahLst/>
            <a:cxnLst/>
            <a:rect l="0" t="0" r="0" b="0"/>
            <a:pathLst>
              <a:path w="240031" h="280874">
                <a:moveTo>
                  <a:pt x="0" y="221063"/>
                </a:moveTo>
                <a:lnTo>
                  <a:pt x="13653" y="216512"/>
                </a:lnTo>
                <a:lnTo>
                  <a:pt x="18627" y="214219"/>
                </a:lnTo>
                <a:lnTo>
                  <a:pt x="22895" y="211737"/>
                </a:lnTo>
                <a:lnTo>
                  <a:pt x="26694" y="209131"/>
                </a:lnTo>
                <a:lnTo>
                  <a:pt x="31131" y="206441"/>
                </a:lnTo>
                <a:lnTo>
                  <a:pt x="35994" y="203695"/>
                </a:lnTo>
                <a:lnTo>
                  <a:pt x="41140" y="200911"/>
                </a:lnTo>
                <a:lnTo>
                  <a:pt x="46477" y="196199"/>
                </a:lnTo>
                <a:lnTo>
                  <a:pt x="51940" y="190199"/>
                </a:lnTo>
                <a:lnTo>
                  <a:pt x="57487" y="183342"/>
                </a:lnTo>
                <a:lnTo>
                  <a:pt x="63089" y="176866"/>
                </a:lnTo>
                <a:lnTo>
                  <a:pt x="68729" y="170643"/>
                </a:lnTo>
                <a:lnTo>
                  <a:pt x="74395" y="164590"/>
                </a:lnTo>
                <a:lnTo>
                  <a:pt x="81029" y="155791"/>
                </a:lnTo>
                <a:lnTo>
                  <a:pt x="88309" y="145163"/>
                </a:lnTo>
                <a:lnTo>
                  <a:pt x="96020" y="133316"/>
                </a:lnTo>
                <a:lnTo>
                  <a:pt x="114748" y="102372"/>
                </a:lnTo>
                <a:lnTo>
                  <a:pt x="125077" y="84785"/>
                </a:lnTo>
                <a:lnTo>
                  <a:pt x="132915" y="70203"/>
                </a:lnTo>
                <a:lnTo>
                  <a:pt x="139092" y="57625"/>
                </a:lnTo>
                <a:lnTo>
                  <a:pt x="144163" y="46382"/>
                </a:lnTo>
                <a:lnTo>
                  <a:pt x="147544" y="37934"/>
                </a:lnTo>
                <a:lnTo>
                  <a:pt x="149797" y="31349"/>
                </a:lnTo>
                <a:lnTo>
                  <a:pt x="151300" y="26007"/>
                </a:lnTo>
                <a:lnTo>
                  <a:pt x="151349" y="21493"/>
                </a:lnTo>
                <a:lnTo>
                  <a:pt x="150430" y="17531"/>
                </a:lnTo>
                <a:lnTo>
                  <a:pt x="146867" y="10589"/>
                </a:lnTo>
                <a:lnTo>
                  <a:pt x="142110" y="4329"/>
                </a:lnTo>
                <a:lnTo>
                  <a:pt x="138555" y="2278"/>
                </a:lnTo>
                <a:lnTo>
                  <a:pt x="134280" y="912"/>
                </a:lnTo>
                <a:lnTo>
                  <a:pt x="129525" y="0"/>
                </a:lnTo>
                <a:lnTo>
                  <a:pt x="125403" y="345"/>
                </a:lnTo>
                <a:lnTo>
                  <a:pt x="121702" y="1528"/>
                </a:lnTo>
                <a:lnTo>
                  <a:pt x="115049" y="5381"/>
                </a:lnTo>
                <a:lnTo>
                  <a:pt x="108918" y="10270"/>
                </a:lnTo>
                <a:lnTo>
                  <a:pt x="103018" y="15617"/>
                </a:lnTo>
                <a:lnTo>
                  <a:pt x="100111" y="18376"/>
                </a:lnTo>
                <a:lnTo>
                  <a:pt x="95316" y="24026"/>
                </a:lnTo>
                <a:lnTo>
                  <a:pt x="82367" y="40463"/>
                </a:lnTo>
                <a:lnTo>
                  <a:pt x="76819" y="51133"/>
                </a:lnTo>
                <a:lnTo>
                  <a:pt x="72168" y="63009"/>
                </a:lnTo>
                <a:lnTo>
                  <a:pt x="68114" y="75688"/>
                </a:lnTo>
                <a:lnTo>
                  <a:pt x="65412" y="87952"/>
                </a:lnTo>
                <a:lnTo>
                  <a:pt x="63610" y="99937"/>
                </a:lnTo>
                <a:lnTo>
                  <a:pt x="62410" y="111737"/>
                </a:lnTo>
                <a:lnTo>
                  <a:pt x="61609" y="125319"/>
                </a:lnTo>
                <a:lnTo>
                  <a:pt x="60719" y="155650"/>
                </a:lnTo>
                <a:lnTo>
                  <a:pt x="62387" y="168882"/>
                </a:lnTo>
                <a:lnTo>
                  <a:pt x="65404" y="180560"/>
                </a:lnTo>
                <a:lnTo>
                  <a:pt x="72883" y="201156"/>
                </a:lnTo>
                <a:lnTo>
                  <a:pt x="79383" y="219835"/>
                </a:lnTo>
                <a:lnTo>
                  <a:pt x="83402" y="227864"/>
                </a:lnTo>
                <a:lnTo>
                  <a:pt x="87986" y="235122"/>
                </a:lnTo>
                <a:lnTo>
                  <a:pt x="92948" y="241865"/>
                </a:lnTo>
                <a:lnTo>
                  <a:pt x="97208" y="248266"/>
                </a:lnTo>
                <a:lnTo>
                  <a:pt x="101000" y="254438"/>
                </a:lnTo>
                <a:lnTo>
                  <a:pt x="104481" y="260458"/>
                </a:lnTo>
                <a:lnTo>
                  <a:pt x="108706" y="265424"/>
                </a:lnTo>
                <a:lnTo>
                  <a:pt x="113429" y="269687"/>
                </a:lnTo>
                <a:lnTo>
                  <a:pt x="118481" y="273481"/>
                </a:lnTo>
                <a:lnTo>
                  <a:pt x="123755" y="276011"/>
                </a:lnTo>
                <a:lnTo>
                  <a:pt x="129176" y="277697"/>
                </a:lnTo>
                <a:lnTo>
                  <a:pt x="134694" y="278821"/>
                </a:lnTo>
                <a:lnTo>
                  <a:pt x="139327" y="279571"/>
                </a:lnTo>
                <a:lnTo>
                  <a:pt x="143367" y="280071"/>
                </a:lnTo>
                <a:lnTo>
                  <a:pt x="147013" y="280404"/>
                </a:lnTo>
                <a:lnTo>
                  <a:pt x="151349" y="280626"/>
                </a:lnTo>
                <a:lnTo>
                  <a:pt x="161246" y="280873"/>
                </a:lnTo>
                <a:lnTo>
                  <a:pt x="166552" y="279986"/>
                </a:lnTo>
                <a:lnTo>
                  <a:pt x="171995" y="278442"/>
                </a:lnTo>
                <a:lnTo>
                  <a:pt x="177528" y="276461"/>
                </a:lnTo>
                <a:lnTo>
                  <a:pt x="183122" y="274187"/>
                </a:lnTo>
                <a:lnTo>
                  <a:pt x="188757" y="271719"/>
                </a:lnTo>
                <a:lnTo>
                  <a:pt x="194418" y="269121"/>
                </a:lnTo>
                <a:lnTo>
                  <a:pt x="201049" y="264532"/>
                </a:lnTo>
                <a:lnTo>
                  <a:pt x="208328" y="258614"/>
                </a:lnTo>
                <a:lnTo>
                  <a:pt x="222130" y="246325"/>
                </a:lnTo>
                <a:lnTo>
                  <a:pt x="240030" y="22963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3"/>
          <p:cNvSpPr/>
          <p:nvPr/>
        </p:nvSpPr>
        <p:spPr>
          <a:xfrm>
            <a:off x="4220527" y="3574732"/>
            <a:ext cx="231458" cy="161368"/>
          </a:xfrm>
          <a:custGeom>
            <a:avLst/>
            <a:gdLst/>
            <a:ahLst/>
            <a:cxnLst/>
            <a:rect l="0" t="0" r="0" b="0"/>
            <a:pathLst>
              <a:path w="231458" h="161368">
                <a:moveTo>
                  <a:pt x="0" y="0"/>
                </a:moveTo>
                <a:lnTo>
                  <a:pt x="0" y="9102"/>
                </a:lnTo>
                <a:lnTo>
                  <a:pt x="953" y="14640"/>
                </a:lnTo>
                <a:lnTo>
                  <a:pt x="2540" y="21190"/>
                </a:lnTo>
                <a:lnTo>
                  <a:pt x="4551" y="28414"/>
                </a:lnTo>
                <a:lnTo>
                  <a:pt x="5892" y="35135"/>
                </a:lnTo>
                <a:lnTo>
                  <a:pt x="6785" y="41521"/>
                </a:lnTo>
                <a:lnTo>
                  <a:pt x="7381" y="47683"/>
                </a:lnTo>
                <a:lnTo>
                  <a:pt x="8731" y="54649"/>
                </a:lnTo>
                <a:lnTo>
                  <a:pt x="10583" y="62150"/>
                </a:lnTo>
                <a:lnTo>
                  <a:pt x="12770" y="70009"/>
                </a:lnTo>
                <a:lnTo>
                  <a:pt x="15181" y="77152"/>
                </a:lnTo>
                <a:lnTo>
                  <a:pt x="17741" y="83820"/>
                </a:lnTo>
                <a:lnTo>
                  <a:pt x="20400" y="90170"/>
                </a:lnTo>
                <a:lnTo>
                  <a:pt x="23125" y="96308"/>
                </a:lnTo>
                <a:lnTo>
                  <a:pt x="28693" y="108209"/>
                </a:lnTo>
                <a:lnTo>
                  <a:pt x="37182" y="125618"/>
                </a:lnTo>
                <a:lnTo>
                  <a:pt x="40028" y="129466"/>
                </a:lnTo>
                <a:lnTo>
                  <a:pt x="42878" y="132031"/>
                </a:lnTo>
                <a:lnTo>
                  <a:pt x="48584" y="135833"/>
                </a:lnTo>
                <a:lnTo>
                  <a:pt x="54295" y="140698"/>
                </a:lnTo>
                <a:lnTo>
                  <a:pt x="58104" y="142376"/>
                </a:lnTo>
                <a:lnTo>
                  <a:pt x="62549" y="143495"/>
                </a:lnTo>
                <a:lnTo>
                  <a:pt x="67417" y="144241"/>
                </a:lnTo>
                <a:lnTo>
                  <a:pt x="71615" y="144738"/>
                </a:lnTo>
                <a:lnTo>
                  <a:pt x="78819" y="145291"/>
                </a:lnTo>
                <a:lnTo>
                  <a:pt x="82073" y="144485"/>
                </a:lnTo>
                <a:lnTo>
                  <a:pt x="88230" y="141051"/>
                </a:lnTo>
                <a:lnTo>
                  <a:pt x="92500" y="138313"/>
                </a:lnTo>
                <a:lnTo>
                  <a:pt x="94051" y="136024"/>
                </a:lnTo>
                <a:lnTo>
                  <a:pt x="96039" y="132593"/>
                </a:lnTo>
                <a:lnTo>
                  <a:pt x="98315" y="128400"/>
                </a:lnTo>
                <a:lnTo>
                  <a:pt x="115173" y="99746"/>
                </a:lnTo>
                <a:lnTo>
                  <a:pt x="119644" y="89357"/>
                </a:lnTo>
                <a:lnTo>
                  <a:pt x="122626" y="79574"/>
                </a:lnTo>
                <a:lnTo>
                  <a:pt x="136704" y="10826"/>
                </a:lnTo>
                <a:lnTo>
                  <a:pt x="136957" y="14654"/>
                </a:lnTo>
                <a:lnTo>
                  <a:pt x="137025" y="18342"/>
                </a:lnTo>
                <a:lnTo>
                  <a:pt x="138022" y="25563"/>
                </a:lnTo>
                <a:lnTo>
                  <a:pt x="146467" y="76452"/>
                </a:lnTo>
                <a:lnTo>
                  <a:pt x="149080" y="93830"/>
                </a:lnTo>
                <a:lnTo>
                  <a:pt x="151774" y="106369"/>
                </a:lnTo>
                <a:lnTo>
                  <a:pt x="154523" y="115680"/>
                </a:lnTo>
                <a:lnTo>
                  <a:pt x="157308" y="122840"/>
                </a:lnTo>
                <a:lnTo>
                  <a:pt x="161069" y="129519"/>
                </a:lnTo>
                <a:lnTo>
                  <a:pt x="165482" y="135876"/>
                </a:lnTo>
                <a:lnTo>
                  <a:pt x="177151" y="150665"/>
                </a:lnTo>
                <a:lnTo>
                  <a:pt x="181286" y="155227"/>
                </a:lnTo>
                <a:lnTo>
                  <a:pt x="183722" y="157777"/>
                </a:lnTo>
                <a:lnTo>
                  <a:pt x="187252" y="159478"/>
                </a:lnTo>
                <a:lnTo>
                  <a:pt x="191509" y="160611"/>
                </a:lnTo>
                <a:lnTo>
                  <a:pt x="196253" y="161367"/>
                </a:lnTo>
                <a:lnTo>
                  <a:pt x="200367" y="160917"/>
                </a:lnTo>
                <a:lnTo>
                  <a:pt x="204064" y="159666"/>
                </a:lnTo>
                <a:lnTo>
                  <a:pt x="210710" y="156687"/>
                </a:lnTo>
                <a:lnTo>
                  <a:pt x="216839" y="155364"/>
                </a:lnTo>
                <a:lnTo>
                  <a:pt x="222738" y="152236"/>
                </a:lnTo>
                <a:lnTo>
                  <a:pt x="225645" y="150068"/>
                </a:lnTo>
                <a:lnTo>
                  <a:pt x="227582" y="147670"/>
                </a:lnTo>
                <a:lnTo>
                  <a:pt x="228874" y="145120"/>
                </a:lnTo>
                <a:lnTo>
                  <a:pt x="231457" y="13716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4"/>
          <p:cNvSpPr/>
          <p:nvPr/>
        </p:nvSpPr>
        <p:spPr>
          <a:xfrm>
            <a:off x="4511992" y="3574732"/>
            <a:ext cx="188596" cy="171451"/>
          </a:xfrm>
          <a:custGeom>
            <a:avLst/>
            <a:gdLst/>
            <a:ahLst/>
            <a:cxnLst/>
            <a:rect l="0" t="0" r="0" b="0"/>
            <a:pathLst>
              <a:path w="188596" h="171451">
                <a:moveTo>
                  <a:pt x="0" y="0"/>
                </a:moveTo>
                <a:lnTo>
                  <a:pt x="0" y="13653"/>
                </a:lnTo>
                <a:lnTo>
                  <a:pt x="953" y="19580"/>
                </a:lnTo>
                <a:lnTo>
                  <a:pt x="2540" y="25435"/>
                </a:lnTo>
                <a:lnTo>
                  <a:pt x="4551" y="31244"/>
                </a:lnTo>
                <a:lnTo>
                  <a:pt x="6844" y="38927"/>
                </a:lnTo>
                <a:lnTo>
                  <a:pt x="11932" y="57623"/>
                </a:lnTo>
                <a:lnTo>
                  <a:pt x="13670" y="66038"/>
                </a:lnTo>
                <a:lnTo>
                  <a:pt x="14828" y="73553"/>
                </a:lnTo>
                <a:lnTo>
                  <a:pt x="15601" y="80468"/>
                </a:lnTo>
                <a:lnTo>
                  <a:pt x="17067" y="88888"/>
                </a:lnTo>
                <a:lnTo>
                  <a:pt x="18999" y="98311"/>
                </a:lnTo>
                <a:lnTo>
                  <a:pt x="21238" y="108403"/>
                </a:lnTo>
                <a:lnTo>
                  <a:pt x="22731" y="116084"/>
                </a:lnTo>
                <a:lnTo>
                  <a:pt x="23727" y="122157"/>
                </a:lnTo>
                <a:lnTo>
                  <a:pt x="24390" y="127158"/>
                </a:lnTo>
                <a:lnTo>
                  <a:pt x="25785" y="131444"/>
                </a:lnTo>
                <a:lnTo>
                  <a:pt x="27668" y="135255"/>
                </a:lnTo>
                <a:lnTo>
                  <a:pt x="29875" y="138747"/>
                </a:lnTo>
                <a:lnTo>
                  <a:pt x="32299" y="141076"/>
                </a:lnTo>
                <a:lnTo>
                  <a:pt x="34868" y="142628"/>
                </a:lnTo>
                <a:lnTo>
                  <a:pt x="37533" y="143663"/>
                </a:lnTo>
                <a:lnTo>
                  <a:pt x="39309" y="143400"/>
                </a:lnTo>
                <a:lnTo>
                  <a:pt x="40494" y="142273"/>
                </a:lnTo>
                <a:lnTo>
                  <a:pt x="41283" y="140569"/>
                </a:lnTo>
                <a:lnTo>
                  <a:pt x="41810" y="133717"/>
                </a:lnTo>
                <a:lnTo>
                  <a:pt x="42161" y="123435"/>
                </a:lnTo>
                <a:lnTo>
                  <a:pt x="42395" y="110865"/>
                </a:lnTo>
                <a:lnTo>
                  <a:pt x="43503" y="99627"/>
                </a:lnTo>
                <a:lnTo>
                  <a:pt x="45194" y="89278"/>
                </a:lnTo>
                <a:lnTo>
                  <a:pt x="47275" y="79522"/>
                </a:lnTo>
                <a:lnTo>
                  <a:pt x="51519" y="69207"/>
                </a:lnTo>
                <a:lnTo>
                  <a:pt x="57206" y="58521"/>
                </a:lnTo>
                <a:lnTo>
                  <a:pt x="63855" y="47586"/>
                </a:lnTo>
                <a:lnTo>
                  <a:pt x="70193" y="38392"/>
                </a:lnTo>
                <a:lnTo>
                  <a:pt x="76323" y="30357"/>
                </a:lnTo>
                <a:lnTo>
                  <a:pt x="82314" y="23096"/>
                </a:lnTo>
                <a:lnTo>
                  <a:pt x="87261" y="18254"/>
                </a:lnTo>
                <a:lnTo>
                  <a:pt x="91512" y="15027"/>
                </a:lnTo>
                <a:lnTo>
                  <a:pt x="95298" y="12876"/>
                </a:lnTo>
                <a:lnTo>
                  <a:pt x="98774" y="10489"/>
                </a:lnTo>
                <a:lnTo>
                  <a:pt x="102045" y="7945"/>
                </a:lnTo>
                <a:lnTo>
                  <a:pt x="105177" y="5297"/>
                </a:lnTo>
                <a:lnTo>
                  <a:pt x="108219" y="3531"/>
                </a:lnTo>
                <a:lnTo>
                  <a:pt x="111198" y="2354"/>
                </a:lnTo>
                <a:lnTo>
                  <a:pt x="114137" y="1569"/>
                </a:lnTo>
                <a:lnTo>
                  <a:pt x="117049" y="1999"/>
                </a:lnTo>
                <a:lnTo>
                  <a:pt x="119943" y="3237"/>
                </a:lnTo>
                <a:lnTo>
                  <a:pt x="122824" y="5016"/>
                </a:lnTo>
                <a:lnTo>
                  <a:pt x="126650" y="7154"/>
                </a:lnTo>
                <a:lnTo>
                  <a:pt x="135982" y="12069"/>
                </a:lnTo>
                <a:lnTo>
                  <a:pt x="139232" y="14714"/>
                </a:lnTo>
                <a:lnTo>
                  <a:pt x="141399" y="17429"/>
                </a:lnTo>
                <a:lnTo>
                  <a:pt x="142843" y="20192"/>
                </a:lnTo>
                <a:lnTo>
                  <a:pt x="145712" y="26797"/>
                </a:lnTo>
                <a:lnTo>
                  <a:pt x="157897" y="55988"/>
                </a:lnTo>
                <a:lnTo>
                  <a:pt x="164791" y="71239"/>
                </a:lnTo>
                <a:lnTo>
                  <a:pt x="167964" y="78925"/>
                </a:lnTo>
                <a:lnTo>
                  <a:pt x="171031" y="86907"/>
                </a:lnTo>
                <a:lnTo>
                  <a:pt x="174028" y="95085"/>
                </a:lnTo>
                <a:lnTo>
                  <a:pt x="176026" y="102443"/>
                </a:lnTo>
                <a:lnTo>
                  <a:pt x="177358" y="109253"/>
                </a:lnTo>
                <a:lnTo>
                  <a:pt x="178246" y="115698"/>
                </a:lnTo>
                <a:lnTo>
                  <a:pt x="179790" y="122852"/>
                </a:lnTo>
                <a:lnTo>
                  <a:pt x="181773" y="130479"/>
                </a:lnTo>
                <a:lnTo>
                  <a:pt x="184047" y="138421"/>
                </a:lnTo>
                <a:lnTo>
                  <a:pt x="185563" y="144668"/>
                </a:lnTo>
                <a:lnTo>
                  <a:pt x="186574" y="149786"/>
                </a:lnTo>
                <a:lnTo>
                  <a:pt x="187248" y="154150"/>
                </a:lnTo>
                <a:lnTo>
                  <a:pt x="187697" y="158011"/>
                </a:lnTo>
                <a:lnTo>
                  <a:pt x="187997" y="161539"/>
                </a:lnTo>
                <a:lnTo>
                  <a:pt x="188595" y="17145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5"/>
          <p:cNvSpPr/>
          <p:nvPr/>
        </p:nvSpPr>
        <p:spPr>
          <a:xfrm>
            <a:off x="4806013" y="3453795"/>
            <a:ext cx="554658" cy="307746"/>
          </a:xfrm>
          <a:custGeom>
            <a:avLst/>
            <a:gdLst/>
            <a:ahLst/>
            <a:cxnLst/>
            <a:rect l="0" t="0" r="0" b="0"/>
            <a:pathLst>
              <a:path w="554658" h="307746">
                <a:moveTo>
                  <a:pt x="66024" y="112365"/>
                </a:moveTo>
                <a:lnTo>
                  <a:pt x="61474" y="112365"/>
                </a:lnTo>
                <a:lnTo>
                  <a:pt x="49541" y="116916"/>
                </a:lnTo>
                <a:lnTo>
                  <a:pt x="46463" y="120161"/>
                </a:lnTo>
                <a:lnTo>
                  <a:pt x="44411" y="124230"/>
                </a:lnTo>
                <a:lnTo>
                  <a:pt x="43043" y="128847"/>
                </a:lnTo>
                <a:lnTo>
                  <a:pt x="40226" y="133830"/>
                </a:lnTo>
                <a:lnTo>
                  <a:pt x="36442" y="139058"/>
                </a:lnTo>
                <a:lnTo>
                  <a:pt x="32016" y="144447"/>
                </a:lnTo>
                <a:lnTo>
                  <a:pt x="28112" y="150898"/>
                </a:lnTo>
                <a:lnTo>
                  <a:pt x="24557" y="158056"/>
                </a:lnTo>
                <a:lnTo>
                  <a:pt x="21234" y="165686"/>
                </a:lnTo>
                <a:lnTo>
                  <a:pt x="19019" y="173629"/>
                </a:lnTo>
                <a:lnTo>
                  <a:pt x="17542" y="181783"/>
                </a:lnTo>
                <a:lnTo>
                  <a:pt x="16558" y="190076"/>
                </a:lnTo>
                <a:lnTo>
                  <a:pt x="13997" y="197510"/>
                </a:lnTo>
                <a:lnTo>
                  <a:pt x="10384" y="204371"/>
                </a:lnTo>
                <a:lnTo>
                  <a:pt x="6071" y="210849"/>
                </a:lnTo>
                <a:lnTo>
                  <a:pt x="3195" y="218026"/>
                </a:lnTo>
                <a:lnTo>
                  <a:pt x="1278" y="225668"/>
                </a:lnTo>
                <a:lnTo>
                  <a:pt x="0" y="233621"/>
                </a:lnTo>
                <a:lnTo>
                  <a:pt x="101" y="242732"/>
                </a:lnTo>
                <a:lnTo>
                  <a:pt x="1120" y="252616"/>
                </a:lnTo>
                <a:lnTo>
                  <a:pt x="2752" y="263016"/>
                </a:lnTo>
                <a:lnTo>
                  <a:pt x="4792" y="270901"/>
                </a:lnTo>
                <a:lnTo>
                  <a:pt x="7106" y="277110"/>
                </a:lnTo>
                <a:lnTo>
                  <a:pt x="12216" y="286550"/>
                </a:lnTo>
                <a:lnTo>
                  <a:pt x="17662" y="293920"/>
                </a:lnTo>
                <a:lnTo>
                  <a:pt x="20447" y="296267"/>
                </a:lnTo>
                <a:lnTo>
                  <a:pt x="23257" y="297831"/>
                </a:lnTo>
                <a:lnTo>
                  <a:pt x="28919" y="299569"/>
                </a:lnTo>
                <a:lnTo>
                  <a:pt x="34611" y="300342"/>
                </a:lnTo>
                <a:lnTo>
                  <a:pt x="42855" y="298145"/>
                </a:lnTo>
                <a:lnTo>
                  <a:pt x="51917" y="293994"/>
                </a:lnTo>
                <a:lnTo>
                  <a:pt x="63326" y="285349"/>
                </a:lnTo>
                <a:lnTo>
                  <a:pt x="73080" y="276242"/>
                </a:lnTo>
                <a:lnTo>
                  <a:pt x="89281" y="260404"/>
                </a:lnTo>
                <a:lnTo>
                  <a:pt x="94864" y="253920"/>
                </a:lnTo>
                <a:lnTo>
                  <a:pt x="100491" y="246740"/>
                </a:lnTo>
                <a:lnTo>
                  <a:pt x="106147" y="239096"/>
                </a:lnTo>
                <a:lnTo>
                  <a:pt x="110870" y="231142"/>
                </a:lnTo>
                <a:lnTo>
                  <a:pt x="114971" y="222982"/>
                </a:lnTo>
                <a:lnTo>
                  <a:pt x="118658" y="214685"/>
                </a:lnTo>
                <a:lnTo>
                  <a:pt x="123973" y="206295"/>
                </a:lnTo>
                <a:lnTo>
                  <a:pt x="130374" y="197845"/>
                </a:lnTo>
                <a:lnTo>
                  <a:pt x="137499" y="189354"/>
                </a:lnTo>
                <a:lnTo>
                  <a:pt x="143201" y="180836"/>
                </a:lnTo>
                <a:lnTo>
                  <a:pt x="147956" y="172299"/>
                </a:lnTo>
                <a:lnTo>
                  <a:pt x="152078" y="163752"/>
                </a:lnTo>
                <a:lnTo>
                  <a:pt x="155778" y="154242"/>
                </a:lnTo>
                <a:lnTo>
                  <a:pt x="159198" y="144093"/>
                </a:lnTo>
                <a:lnTo>
                  <a:pt x="166490" y="120751"/>
                </a:lnTo>
                <a:lnTo>
                  <a:pt x="176080" y="91327"/>
                </a:lnTo>
                <a:lnTo>
                  <a:pt x="179400" y="73574"/>
                </a:lnTo>
                <a:lnTo>
                  <a:pt x="181613" y="54119"/>
                </a:lnTo>
                <a:lnTo>
                  <a:pt x="184728" y="8112"/>
                </a:lnTo>
                <a:lnTo>
                  <a:pt x="185165" y="0"/>
                </a:lnTo>
                <a:lnTo>
                  <a:pt x="186409" y="5070"/>
                </a:lnTo>
                <a:lnTo>
                  <a:pt x="188191" y="18927"/>
                </a:lnTo>
                <a:lnTo>
                  <a:pt x="202445" y="161959"/>
                </a:lnTo>
                <a:lnTo>
                  <a:pt x="207618" y="220449"/>
                </a:lnTo>
                <a:lnTo>
                  <a:pt x="208997" y="238713"/>
                </a:lnTo>
                <a:lnTo>
                  <a:pt x="210869" y="253747"/>
                </a:lnTo>
                <a:lnTo>
                  <a:pt x="213070" y="266627"/>
                </a:lnTo>
                <a:lnTo>
                  <a:pt x="218895" y="294178"/>
                </a:lnTo>
                <a:lnTo>
                  <a:pt x="222232" y="300485"/>
                </a:lnTo>
                <a:lnTo>
                  <a:pt x="224455" y="303501"/>
                </a:lnTo>
                <a:lnTo>
                  <a:pt x="226890" y="305511"/>
                </a:lnTo>
                <a:lnTo>
                  <a:pt x="229466" y="306852"/>
                </a:lnTo>
                <a:lnTo>
                  <a:pt x="232135" y="307745"/>
                </a:lnTo>
                <a:lnTo>
                  <a:pt x="233915" y="307388"/>
                </a:lnTo>
                <a:lnTo>
                  <a:pt x="235101" y="306198"/>
                </a:lnTo>
                <a:lnTo>
                  <a:pt x="235892" y="304452"/>
                </a:lnTo>
                <a:lnTo>
                  <a:pt x="236771" y="297432"/>
                </a:lnTo>
                <a:lnTo>
                  <a:pt x="237162" y="287962"/>
                </a:lnTo>
                <a:lnTo>
                  <a:pt x="237335" y="277403"/>
                </a:lnTo>
                <a:lnTo>
                  <a:pt x="238334" y="272873"/>
                </a:lnTo>
                <a:lnTo>
                  <a:pt x="241984" y="265299"/>
                </a:lnTo>
                <a:lnTo>
                  <a:pt x="249321" y="256218"/>
                </a:lnTo>
                <a:lnTo>
                  <a:pt x="253945" y="251129"/>
                </a:lnTo>
                <a:lnTo>
                  <a:pt x="257979" y="245832"/>
                </a:lnTo>
                <a:lnTo>
                  <a:pt x="261622" y="240395"/>
                </a:lnTo>
                <a:lnTo>
                  <a:pt x="265002" y="234866"/>
                </a:lnTo>
                <a:lnTo>
                  <a:pt x="271067" y="229275"/>
                </a:lnTo>
                <a:lnTo>
                  <a:pt x="278919" y="223642"/>
                </a:lnTo>
                <a:lnTo>
                  <a:pt x="287964" y="217982"/>
                </a:lnTo>
                <a:lnTo>
                  <a:pt x="300554" y="209153"/>
                </a:lnTo>
                <a:lnTo>
                  <a:pt x="305245" y="205466"/>
                </a:lnTo>
                <a:lnTo>
                  <a:pt x="309325" y="203960"/>
                </a:lnTo>
                <a:lnTo>
                  <a:pt x="312997" y="203908"/>
                </a:lnTo>
                <a:lnTo>
                  <a:pt x="322716" y="205846"/>
                </a:lnTo>
                <a:lnTo>
                  <a:pt x="325735" y="206118"/>
                </a:lnTo>
                <a:lnTo>
                  <a:pt x="336709" y="214040"/>
                </a:lnTo>
                <a:lnTo>
                  <a:pt x="349206" y="225181"/>
                </a:lnTo>
                <a:lnTo>
                  <a:pt x="357935" y="233308"/>
                </a:lnTo>
                <a:lnTo>
                  <a:pt x="396592" y="271525"/>
                </a:lnTo>
                <a:lnTo>
                  <a:pt x="408523" y="280893"/>
                </a:lnTo>
                <a:lnTo>
                  <a:pt x="419223" y="287278"/>
                </a:lnTo>
                <a:lnTo>
                  <a:pt x="427154" y="290117"/>
                </a:lnTo>
                <a:lnTo>
                  <a:pt x="441525" y="291715"/>
                </a:lnTo>
                <a:lnTo>
                  <a:pt x="457848" y="292188"/>
                </a:lnTo>
                <a:lnTo>
                  <a:pt x="462495" y="291301"/>
                </a:lnTo>
                <a:lnTo>
                  <a:pt x="470198" y="287777"/>
                </a:lnTo>
                <a:lnTo>
                  <a:pt x="479338" y="280496"/>
                </a:lnTo>
                <a:lnTo>
                  <a:pt x="488796" y="271862"/>
                </a:lnTo>
                <a:lnTo>
                  <a:pt x="496175" y="264850"/>
                </a:lnTo>
                <a:lnTo>
                  <a:pt x="502630" y="256018"/>
                </a:lnTo>
                <a:lnTo>
                  <a:pt x="505685" y="250997"/>
                </a:lnTo>
                <a:lnTo>
                  <a:pt x="509626" y="245743"/>
                </a:lnTo>
                <a:lnTo>
                  <a:pt x="514159" y="240336"/>
                </a:lnTo>
                <a:lnTo>
                  <a:pt x="519085" y="234827"/>
                </a:lnTo>
                <a:lnTo>
                  <a:pt x="523323" y="229248"/>
                </a:lnTo>
                <a:lnTo>
                  <a:pt x="527100" y="223625"/>
                </a:lnTo>
                <a:lnTo>
                  <a:pt x="530570" y="217971"/>
                </a:lnTo>
                <a:lnTo>
                  <a:pt x="534426" y="209148"/>
                </a:lnTo>
                <a:lnTo>
                  <a:pt x="535455" y="205462"/>
                </a:lnTo>
                <a:lnTo>
                  <a:pt x="539138" y="198826"/>
                </a:lnTo>
                <a:lnTo>
                  <a:pt x="554657" y="18094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6"/>
          <p:cNvSpPr/>
          <p:nvPr/>
        </p:nvSpPr>
        <p:spPr>
          <a:xfrm>
            <a:off x="1640604" y="3887470"/>
            <a:ext cx="188197" cy="544513"/>
          </a:xfrm>
          <a:custGeom>
            <a:avLst/>
            <a:gdLst/>
            <a:ahLst/>
            <a:cxnLst/>
            <a:rect l="0" t="0" r="0" b="0"/>
            <a:pathLst>
              <a:path w="188197" h="544513">
                <a:moveTo>
                  <a:pt x="188196" y="73025"/>
                </a:moveTo>
                <a:lnTo>
                  <a:pt x="188196" y="63923"/>
                </a:lnTo>
                <a:lnTo>
                  <a:pt x="187243" y="60289"/>
                </a:lnTo>
                <a:lnTo>
                  <a:pt x="183645" y="53712"/>
                </a:lnTo>
                <a:lnTo>
                  <a:pt x="178870" y="47614"/>
                </a:lnTo>
                <a:lnTo>
                  <a:pt x="176264" y="44654"/>
                </a:lnTo>
                <a:lnTo>
                  <a:pt x="174526" y="41728"/>
                </a:lnTo>
                <a:lnTo>
                  <a:pt x="172595" y="35938"/>
                </a:lnTo>
                <a:lnTo>
                  <a:pt x="171128" y="34013"/>
                </a:lnTo>
                <a:lnTo>
                  <a:pt x="169197" y="32729"/>
                </a:lnTo>
                <a:lnTo>
                  <a:pt x="166957" y="31873"/>
                </a:lnTo>
                <a:lnTo>
                  <a:pt x="161929" y="28383"/>
                </a:lnTo>
                <a:lnTo>
                  <a:pt x="159254" y="26119"/>
                </a:lnTo>
                <a:lnTo>
                  <a:pt x="156519" y="24609"/>
                </a:lnTo>
                <a:lnTo>
                  <a:pt x="135125" y="17106"/>
                </a:lnTo>
                <a:lnTo>
                  <a:pt x="124240" y="12886"/>
                </a:lnTo>
                <a:lnTo>
                  <a:pt x="116031" y="10072"/>
                </a:lnTo>
                <a:lnTo>
                  <a:pt x="109606" y="8196"/>
                </a:lnTo>
                <a:lnTo>
                  <a:pt x="104370" y="6946"/>
                </a:lnTo>
                <a:lnTo>
                  <a:pt x="98974" y="5160"/>
                </a:lnTo>
                <a:lnTo>
                  <a:pt x="93472" y="3016"/>
                </a:lnTo>
                <a:lnTo>
                  <a:pt x="87899" y="635"/>
                </a:lnTo>
                <a:lnTo>
                  <a:pt x="82279" y="0"/>
                </a:lnTo>
                <a:lnTo>
                  <a:pt x="76627" y="529"/>
                </a:lnTo>
                <a:lnTo>
                  <a:pt x="70954" y="1834"/>
                </a:lnTo>
                <a:lnTo>
                  <a:pt x="66219" y="2704"/>
                </a:lnTo>
                <a:lnTo>
                  <a:pt x="62111" y="3285"/>
                </a:lnTo>
                <a:lnTo>
                  <a:pt x="58419" y="3671"/>
                </a:lnTo>
                <a:lnTo>
                  <a:pt x="55005" y="4881"/>
                </a:lnTo>
                <a:lnTo>
                  <a:pt x="51777" y="6641"/>
                </a:lnTo>
                <a:lnTo>
                  <a:pt x="48672" y="8766"/>
                </a:lnTo>
                <a:lnTo>
                  <a:pt x="44698" y="11136"/>
                </a:lnTo>
                <a:lnTo>
                  <a:pt x="40143" y="13668"/>
                </a:lnTo>
                <a:lnTo>
                  <a:pt x="35201" y="16308"/>
                </a:lnTo>
                <a:lnTo>
                  <a:pt x="30954" y="19974"/>
                </a:lnTo>
                <a:lnTo>
                  <a:pt x="27170" y="24323"/>
                </a:lnTo>
                <a:lnTo>
                  <a:pt x="23695" y="29126"/>
                </a:lnTo>
                <a:lnTo>
                  <a:pt x="20426" y="34234"/>
                </a:lnTo>
                <a:lnTo>
                  <a:pt x="17294" y="39544"/>
                </a:lnTo>
                <a:lnTo>
                  <a:pt x="14254" y="44989"/>
                </a:lnTo>
                <a:lnTo>
                  <a:pt x="10876" y="56119"/>
                </a:lnTo>
                <a:lnTo>
                  <a:pt x="8422" y="68369"/>
                </a:lnTo>
                <a:lnTo>
                  <a:pt x="4156" y="83338"/>
                </a:lnTo>
                <a:lnTo>
                  <a:pt x="2637" y="95140"/>
                </a:lnTo>
                <a:lnTo>
                  <a:pt x="1625" y="109676"/>
                </a:lnTo>
                <a:lnTo>
                  <a:pt x="950" y="126034"/>
                </a:lnTo>
                <a:lnTo>
                  <a:pt x="200" y="164529"/>
                </a:lnTo>
                <a:lnTo>
                  <a:pt x="0" y="185463"/>
                </a:lnTo>
                <a:lnTo>
                  <a:pt x="820" y="203228"/>
                </a:lnTo>
                <a:lnTo>
                  <a:pt x="2318" y="218882"/>
                </a:lnTo>
                <a:lnTo>
                  <a:pt x="4270" y="233128"/>
                </a:lnTo>
                <a:lnTo>
                  <a:pt x="5571" y="246435"/>
                </a:lnTo>
                <a:lnTo>
                  <a:pt x="6438" y="259117"/>
                </a:lnTo>
                <a:lnTo>
                  <a:pt x="7016" y="271381"/>
                </a:lnTo>
                <a:lnTo>
                  <a:pt x="8355" y="284320"/>
                </a:lnTo>
                <a:lnTo>
                  <a:pt x="10199" y="297708"/>
                </a:lnTo>
                <a:lnTo>
                  <a:pt x="12381" y="311396"/>
                </a:lnTo>
                <a:lnTo>
                  <a:pt x="13836" y="328142"/>
                </a:lnTo>
                <a:lnTo>
                  <a:pt x="14806" y="346925"/>
                </a:lnTo>
                <a:lnTo>
                  <a:pt x="15452" y="367067"/>
                </a:lnTo>
                <a:lnTo>
                  <a:pt x="16836" y="384306"/>
                </a:lnTo>
                <a:lnTo>
                  <a:pt x="18711" y="399608"/>
                </a:lnTo>
                <a:lnTo>
                  <a:pt x="20913" y="413619"/>
                </a:lnTo>
                <a:lnTo>
                  <a:pt x="22381" y="425818"/>
                </a:lnTo>
                <a:lnTo>
                  <a:pt x="23360" y="436807"/>
                </a:lnTo>
                <a:lnTo>
                  <a:pt x="24013" y="446992"/>
                </a:lnTo>
                <a:lnTo>
                  <a:pt x="25400" y="458544"/>
                </a:lnTo>
                <a:lnTo>
                  <a:pt x="27278" y="471007"/>
                </a:lnTo>
                <a:lnTo>
                  <a:pt x="29482" y="484079"/>
                </a:lnTo>
                <a:lnTo>
                  <a:pt x="31904" y="495651"/>
                </a:lnTo>
                <a:lnTo>
                  <a:pt x="34471" y="506223"/>
                </a:lnTo>
                <a:lnTo>
                  <a:pt x="37135" y="516128"/>
                </a:lnTo>
                <a:lnTo>
                  <a:pt x="40095" y="529675"/>
                </a:lnTo>
                <a:lnTo>
                  <a:pt x="42463" y="54451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7"/>
          <p:cNvSpPr/>
          <p:nvPr/>
        </p:nvSpPr>
        <p:spPr>
          <a:xfrm>
            <a:off x="1425892" y="4209097"/>
            <a:ext cx="428626" cy="42864"/>
          </a:xfrm>
          <a:custGeom>
            <a:avLst/>
            <a:gdLst/>
            <a:ahLst/>
            <a:cxnLst/>
            <a:rect l="0" t="0" r="0" b="0"/>
            <a:pathLst>
              <a:path w="428626" h="42864">
                <a:moveTo>
                  <a:pt x="0" y="42863"/>
                </a:moveTo>
                <a:lnTo>
                  <a:pt x="9102" y="38312"/>
                </a:lnTo>
                <a:lnTo>
                  <a:pt x="13688" y="36971"/>
                </a:lnTo>
                <a:lnTo>
                  <a:pt x="18650" y="36077"/>
                </a:lnTo>
                <a:lnTo>
                  <a:pt x="30196" y="35085"/>
                </a:lnTo>
                <a:lnTo>
                  <a:pt x="44853" y="34643"/>
                </a:lnTo>
                <a:lnTo>
                  <a:pt x="55620" y="33573"/>
                </a:lnTo>
                <a:lnTo>
                  <a:pt x="68512" y="31907"/>
                </a:lnTo>
                <a:lnTo>
                  <a:pt x="82822" y="29844"/>
                </a:lnTo>
                <a:lnTo>
                  <a:pt x="124122" y="22471"/>
                </a:lnTo>
                <a:lnTo>
                  <a:pt x="148471" y="17839"/>
                </a:lnTo>
                <a:lnTo>
                  <a:pt x="168513" y="14750"/>
                </a:lnTo>
                <a:lnTo>
                  <a:pt x="185685" y="12691"/>
                </a:lnTo>
                <a:lnTo>
                  <a:pt x="200942" y="11318"/>
                </a:lnTo>
                <a:lnTo>
                  <a:pt x="214924" y="10403"/>
                </a:lnTo>
                <a:lnTo>
                  <a:pt x="240619" y="9386"/>
                </a:lnTo>
                <a:lnTo>
                  <a:pt x="276505" y="8814"/>
                </a:lnTo>
                <a:lnTo>
                  <a:pt x="428625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8"/>
          <p:cNvSpPr/>
          <p:nvPr/>
        </p:nvSpPr>
        <p:spPr>
          <a:xfrm>
            <a:off x="1948982" y="4140622"/>
            <a:ext cx="214146" cy="213796"/>
          </a:xfrm>
          <a:custGeom>
            <a:avLst/>
            <a:gdLst/>
            <a:ahLst/>
            <a:cxnLst/>
            <a:rect l="0" t="0" r="0" b="0"/>
            <a:pathLst>
              <a:path w="214146" h="213796">
                <a:moveTo>
                  <a:pt x="136993" y="8468"/>
                </a:moveTo>
                <a:lnTo>
                  <a:pt x="123340" y="3917"/>
                </a:lnTo>
                <a:lnTo>
                  <a:pt x="118366" y="2576"/>
                </a:lnTo>
                <a:lnTo>
                  <a:pt x="114097" y="1683"/>
                </a:lnTo>
                <a:lnTo>
                  <a:pt x="110299" y="1087"/>
                </a:lnTo>
                <a:lnTo>
                  <a:pt x="106814" y="689"/>
                </a:lnTo>
                <a:lnTo>
                  <a:pt x="100402" y="248"/>
                </a:lnTo>
                <a:lnTo>
                  <a:pt x="94378" y="52"/>
                </a:lnTo>
                <a:lnTo>
                  <a:pt x="91438" y="0"/>
                </a:lnTo>
                <a:lnTo>
                  <a:pt x="87573" y="917"/>
                </a:lnTo>
                <a:lnTo>
                  <a:pt x="83091" y="2482"/>
                </a:lnTo>
                <a:lnTo>
                  <a:pt x="78198" y="4477"/>
                </a:lnTo>
                <a:lnTo>
                  <a:pt x="73031" y="7712"/>
                </a:lnTo>
                <a:lnTo>
                  <a:pt x="67682" y="11774"/>
                </a:lnTo>
                <a:lnTo>
                  <a:pt x="62210" y="16387"/>
                </a:lnTo>
                <a:lnTo>
                  <a:pt x="57610" y="21367"/>
                </a:lnTo>
                <a:lnTo>
                  <a:pt x="53591" y="26592"/>
                </a:lnTo>
                <a:lnTo>
                  <a:pt x="49959" y="31981"/>
                </a:lnTo>
                <a:lnTo>
                  <a:pt x="38304" y="50668"/>
                </a:lnTo>
                <a:lnTo>
                  <a:pt x="31195" y="62319"/>
                </a:lnTo>
                <a:lnTo>
                  <a:pt x="25503" y="71991"/>
                </a:lnTo>
                <a:lnTo>
                  <a:pt x="16639" y="87817"/>
                </a:lnTo>
                <a:lnTo>
                  <a:pt x="12942" y="95658"/>
                </a:lnTo>
                <a:lnTo>
                  <a:pt x="9525" y="103742"/>
                </a:lnTo>
                <a:lnTo>
                  <a:pt x="6294" y="111989"/>
                </a:lnTo>
                <a:lnTo>
                  <a:pt x="4140" y="119392"/>
                </a:lnTo>
                <a:lnTo>
                  <a:pt x="2704" y="126232"/>
                </a:lnTo>
                <a:lnTo>
                  <a:pt x="1747" y="132697"/>
                </a:lnTo>
                <a:lnTo>
                  <a:pt x="1109" y="139865"/>
                </a:lnTo>
                <a:lnTo>
                  <a:pt x="683" y="147501"/>
                </a:lnTo>
                <a:lnTo>
                  <a:pt x="211" y="162653"/>
                </a:lnTo>
                <a:lnTo>
                  <a:pt x="0" y="175737"/>
                </a:lnTo>
                <a:lnTo>
                  <a:pt x="1849" y="182845"/>
                </a:lnTo>
                <a:lnTo>
                  <a:pt x="4987" y="190442"/>
                </a:lnTo>
                <a:lnTo>
                  <a:pt x="8984" y="198364"/>
                </a:lnTo>
                <a:lnTo>
                  <a:pt x="12601" y="203645"/>
                </a:lnTo>
                <a:lnTo>
                  <a:pt x="15965" y="207166"/>
                </a:lnTo>
                <a:lnTo>
                  <a:pt x="19160" y="209513"/>
                </a:lnTo>
                <a:lnTo>
                  <a:pt x="25250" y="212121"/>
                </a:lnTo>
                <a:lnTo>
                  <a:pt x="31132" y="213280"/>
                </a:lnTo>
                <a:lnTo>
                  <a:pt x="36921" y="213795"/>
                </a:lnTo>
                <a:lnTo>
                  <a:pt x="39798" y="212980"/>
                </a:lnTo>
                <a:lnTo>
                  <a:pt x="45535" y="209535"/>
                </a:lnTo>
                <a:lnTo>
                  <a:pt x="49351" y="206330"/>
                </a:lnTo>
                <a:lnTo>
                  <a:pt x="53800" y="202288"/>
                </a:lnTo>
                <a:lnTo>
                  <a:pt x="58671" y="197689"/>
                </a:lnTo>
                <a:lnTo>
                  <a:pt x="62870" y="192718"/>
                </a:lnTo>
                <a:lnTo>
                  <a:pt x="66623" y="187499"/>
                </a:lnTo>
                <a:lnTo>
                  <a:pt x="70077" y="182114"/>
                </a:lnTo>
                <a:lnTo>
                  <a:pt x="74285" y="173762"/>
                </a:lnTo>
                <a:lnTo>
                  <a:pt x="78995" y="163431"/>
                </a:lnTo>
                <a:lnTo>
                  <a:pt x="84040" y="151782"/>
                </a:lnTo>
                <a:lnTo>
                  <a:pt x="89308" y="138300"/>
                </a:lnTo>
                <a:lnTo>
                  <a:pt x="100242" y="108081"/>
                </a:lnTo>
                <a:lnTo>
                  <a:pt x="105825" y="89164"/>
                </a:lnTo>
                <a:lnTo>
                  <a:pt x="111451" y="67980"/>
                </a:lnTo>
                <a:lnTo>
                  <a:pt x="120878" y="29203"/>
                </a:lnTo>
                <a:lnTo>
                  <a:pt x="123392" y="17528"/>
                </a:lnTo>
                <a:lnTo>
                  <a:pt x="125068" y="8793"/>
                </a:lnTo>
                <a:lnTo>
                  <a:pt x="126185" y="4874"/>
                </a:lnTo>
                <a:lnTo>
                  <a:pt x="126930" y="4168"/>
                </a:lnTo>
                <a:lnTo>
                  <a:pt x="127427" y="5601"/>
                </a:lnTo>
                <a:lnTo>
                  <a:pt x="130519" y="22433"/>
                </a:lnTo>
                <a:lnTo>
                  <a:pt x="132677" y="34923"/>
                </a:lnTo>
                <a:lnTo>
                  <a:pt x="135068" y="46107"/>
                </a:lnTo>
                <a:lnTo>
                  <a:pt x="137614" y="56421"/>
                </a:lnTo>
                <a:lnTo>
                  <a:pt x="140264" y="66154"/>
                </a:lnTo>
                <a:lnTo>
                  <a:pt x="145749" y="84589"/>
                </a:lnTo>
                <a:lnTo>
                  <a:pt x="148545" y="93505"/>
                </a:lnTo>
                <a:lnTo>
                  <a:pt x="154192" y="113572"/>
                </a:lnTo>
                <a:lnTo>
                  <a:pt x="157031" y="124257"/>
                </a:lnTo>
                <a:lnTo>
                  <a:pt x="160829" y="133286"/>
                </a:lnTo>
                <a:lnTo>
                  <a:pt x="165266" y="141210"/>
                </a:lnTo>
                <a:lnTo>
                  <a:pt x="170129" y="148397"/>
                </a:lnTo>
                <a:lnTo>
                  <a:pt x="173371" y="154142"/>
                </a:lnTo>
                <a:lnTo>
                  <a:pt x="175532" y="158924"/>
                </a:lnTo>
                <a:lnTo>
                  <a:pt x="176973" y="163064"/>
                </a:lnTo>
                <a:lnTo>
                  <a:pt x="179839" y="165825"/>
                </a:lnTo>
                <a:lnTo>
                  <a:pt x="183654" y="167665"/>
                </a:lnTo>
                <a:lnTo>
                  <a:pt x="188103" y="168892"/>
                </a:lnTo>
                <a:lnTo>
                  <a:pt x="192021" y="170662"/>
                </a:lnTo>
                <a:lnTo>
                  <a:pt x="195586" y="172795"/>
                </a:lnTo>
                <a:lnTo>
                  <a:pt x="214145" y="17991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9"/>
          <p:cNvSpPr/>
          <p:nvPr/>
        </p:nvSpPr>
        <p:spPr>
          <a:xfrm>
            <a:off x="2248852" y="4123372"/>
            <a:ext cx="334328" cy="224523"/>
          </a:xfrm>
          <a:custGeom>
            <a:avLst/>
            <a:gdLst/>
            <a:ahLst/>
            <a:cxnLst/>
            <a:rect l="0" t="0" r="0" b="0"/>
            <a:pathLst>
              <a:path w="334328" h="224523">
                <a:moveTo>
                  <a:pt x="0" y="0"/>
                </a:moveTo>
                <a:lnTo>
                  <a:pt x="4551" y="9102"/>
                </a:lnTo>
                <a:lnTo>
                  <a:pt x="6785" y="16110"/>
                </a:lnTo>
                <a:lnTo>
                  <a:pt x="7381" y="19313"/>
                </a:lnTo>
                <a:lnTo>
                  <a:pt x="8731" y="24305"/>
                </a:lnTo>
                <a:lnTo>
                  <a:pt x="12770" y="37472"/>
                </a:lnTo>
                <a:lnTo>
                  <a:pt x="15181" y="46889"/>
                </a:lnTo>
                <a:lnTo>
                  <a:pt x="20400" y="70052"/>
                </a:lnTo>
                <a:lnTo>
                  <a:pt x="22172" y="81944"/>
                </a:lnTo>
                <a:lnTo>
                  <a:pt x="23354" y="93682"/>
                </a:lnTo>
                <a:lnTo>
                  <a:pt x="24142" y="105317"/>
                </a:lnTo>
                <a:lnTo>
                  <a:pt x="26572" y="120694"/>
                </a:lnTo>
                <a:lnTo>
                  <a:pt x="30097" y="138565"/>
                </a:lnTo>
                <a:lnTo>
                  <a:pt x="34352" y="158099"/>
                </a:lnTo>
                <a:lnTo>
                  <a:pt x="37189" y="173027"/>
                </a:lnTo>
                <a:lnTo>
                  <a:pt x="39080" y="184884"/>
                </a:lnTo>
                <a:lnTo>
                  <a:pt x="40341" y="194694"/>
                </a:lnTo>
                <a:lnTo>
                  <a:pt x="41181" y="202186"/>
                </a:lnTo>
                <a:lnTo>
                  <a:pt x="41742" y="208133"/>
                </a:lnTo>
                <a:lnTo>
                  <a:pt x="42115" y="213050"/>
                </a:lnTo>
                <a:lnTo>
                  <a:pt x="43317" y="217281"/>
                </a:lnTo>
                <a:lnTo>
                  <a:pt x="45070" y="221054"/>
                </a:lnTo>
                <a:lnTo>
                  <a:pt x="47192" y="224522"/>
                </a:lnTo>
                <a:lnTo>
                  <a:pt x="44469" y="220755"/>
                </a:lnTo>
                <a:lnTo>
                  <a:pt x="41076" y="215750"/>
                </a:lnTo>
                <a:lnTo>
                  <a:pt x="38814" y="209556"/>
                </a:lnTo>
                <a:lnTo>
                  <a:pt x="37306" y="202569"/>
                </a:lnTo>
                <a:lnTo>
                  <a:pt x="36301" y="195054"/>
                </a:lnTo>
                <a:lnTo>
                  <a:pt x="36583" y="183376"/>
                </a:lnTo>
                <a:lnTo>
                  <a:pt x="37724" y="168923"/>
                </a:lnTo>
                <a:lnTo>
                  <a:pt x="39437" y="152620"/>
                </a:lnTo>
                <a:lnTo>
                  <a:pt x="41531" y="138894"/>
                </a:lnTo>
                <a:lnTo>
                  <a:pt x="43880" y="126887"/>
                </a:lnTo>
                <a:lnTo>
                  <a:pt x="46398" y="116023"/>
                </a:lnTo>
                <a:lnTo>
                  <a:pt x="48077" y="104972"/>
                </a:lnTo>
                <a:lnTo>
                  <a:pt x="49196" y="93793"/>
                </a:lnTo>
                <a:lnTo>
                  <a:pt x="49943" y="82532"/>
                </a:lnTo>
                <a:lnTo>
                  <a:pt x="52345" y="73119"/>
                </a:lnTo>
                <a:lnTo>
                  <a:pt x="55852" y="64938"/>
                </a:lnTo>
                <a:lnTo>
                  <a:pt x="60095" y="57580"/>
                </a:lnTo>
                <a:lnTo>
                  <a:pt x="67349" y="44323"/>
                </a:lnTo>
                <a:lnTo>
                  <a:pt x="70617" y="38122"/>
                </a:lnTo>
                <a:lnTo>
                  <a:pt x="74700" y="32082"/>
                </a:lnTo>
                <a:lnTo>
                  <a:pt x="79328" y="26151"/>
                </a:lnTo>
                <a:lnTo>
                  <a:pt x="84318" y="20291"/>
                </a:lnTo>
                <a:lnTo>
                  <a:pt x="92402" y="13781"/>
                </a:lnTo>
                <a:lnTo>
                  <a:pt x="99170" y="9935"/>
                </a:lnTo>
                <a:lnTo>
                  <a:pt x="105353" y="5051"/>
                </a:lnTo>
                <a:lnTo>
                  <a:pt x="109288" y="3367"/>
                </a:lnTo>
                <a:lnTo>
                  <a:pt x="118740" y="1497"/>
                </a:lnTo>
                <a:lnTo>
                  <a:pt x="122975" y="1950"/>
                </a:lnTo>
                <a:lnTo>
                  <a:pt x="126751" y="3205"/>
                </a:lnTo>
                <a:lnTo>
                  <a:pt x="133486" y="7139"/>
                </a:lnTo>
                <a:lnTo>
                  <a:pt x="139655" y="12063"/>
                </a:lnTo>
                <a:lnTo>
                  <a:pt x="142633" y="15662"/>
                </a:lnTo>
                <a:lnTo>
                  <a:pt x="145571" y="19966"/>
                </a:lnTo>
                <a:lnTo>
                  <a:pt x="148483" y="24741"/>
                </a:lnTo>
                <a:lnTo>
                  <a:pt x="151376" y="30782"/>
                </a:lnTo>
                <a:lnTo>
                  <a:pt x="154257" y="37666"/>
                </a:lnTo>
                <a:lnTo>
                  <a:pt x="157131" y="45113"/>
                </a:lnTo>
                <a:lnTo>
                  <a:pt x="162863" y="61008"/>
                </a:lnTo>
                <a:lnTo>
                  <a:pt x="165726" y="69247"/>
                </a:lnTo>
                <a:lnTo>
                  <a:pt x="167634" y="80455"/>
                </a:lnTo>
                <a:lnTo>
                  <a:pt x="168906" y="93641"/>
                </a:lnTo>
                <a:lnTo>
                  <a:pt x="169754" y="108148"/>
                </a:lnTo>
                <a:lnTo>
                  <a:pt x="170696" y="139506"/>
                </a:lnTo>
                <a:lnTo>
                  <a:pt x="171301" y="178899"/>
                </a:lnTo>
                <a:lnTo>
                  <a:pt x="171351" y="176415"/>
                </a:lnTo>
                <a:lnTo>
                  <a:pt x="171406" y="158417"/>
                </a:lnTo>
                <a:lnTo>
                  <a:pt x="172373" y="149426"/>
                </a:lnTo>
                <a:lnTo>
                  <a:pt x="173970" y="141528"/>
                </a:lnTo>
                <a:lnTo>
                  <a:pt x="175988" y="134357"/>
                </a:lnTo>
                <a:lnTo>
                  <a:pt x="180769" y="118769"/>
                </a:lnTo>
                <a:lnTo>
                  <a:pt x="183378" y="110612"/>
                </a:lnTo>
                <a:lnTo>
                  <a:pt x="187022" y="101364"/>
                </a:lnTo>
                <a:lnTo>
                  <a:pt x="191356" y="91388"/>
                </a:lnTo>
                <a:lnTo>
                  <a:pt x="196151" y="80928"/>
                </a:lnTo>
                <a:lnTo>
                  <a:pt x="201252" y="72050"/>
                </a:lnTo>
                <a:lnTo>
                  <a:pt x="206558" y="64225"/>
                </a:lnTo>
                <a:lnTo>
                  <a:pt x="212000" y="57104"/>
                </a:lnTo>
                <a:lnTo>
                  <a:pt x="216581" y="51405"/>
                </a:lnTo>
                <a:lnTo>
                  <a:pt x="220587" y="46652"/>
                </a:lnTo>
                <a:lnTo>
                  <a:pt x="224211" y="42532"/>
                </a:lnTo>
                <a:lnTo>
                  <a:pt x="227579" y="39785"/>
                </a:lnTo>
                <a:lnTo>
                  <a:pt x="237822" y="34966"/>
                </a:lnTo>
                <a:lnTo>
                  <a:pt x="247304" y="30463"/>
                </a:lnTo>
                <a:lnTo>
                  <a:pt x="251547" y="29834"/>
                </a:lnTo>
                <a:lnTo>
                  <a:pt x="255328" y="30367"/>
                </a:lnTo>
                <a:lnTo>
                  <a:pt x="262069" y="32546"/>
                </a:lnTo>
                <a:lnTo>
                  <a:pt x="268240" y="33515"/>
                </a:lnTo>
                <a:lnTo>
                  <a:pt x="271219" y="34726"/>
                </a:lnTo>
                <a:lnTo>
                  <a:pt x="277069" y="38611"/>
                </a:lnTo>
                <a:lnTo>
                  <a:pt x="280915" y="41934"/>
                </a:lnTo>
                <a:lnTo>
                  <a:pt x="285384" y="46053"/>
                </a:lnTo>
                <a:lnTo>
                  <a:pt x="290269" y="50705"/>
                </a:lnTo>
                <a:lnTo>
                  <a:pt x="294477" y="55711"/>
                </a:lnTo>
                <a:lnTo>
                  <a:pt x="298236" y="60953"/>
                </a:lnTo>
                <a:lnTo>
                  <a:pt x="301694" y="66353"/>
                </a:lnTo>
                <a:lnTo>
                  <a:pt x="303999" y="71858"/>
                </a:lnTo>
                <a:lnTo>
                  <a:pt x="305536" y="77433"/>
                </a:lnTo>
                <a:lnTo>
                  <a:pt x="306561" y="83054"/>
                </a:lnTo>
                <a:lnTo>
                  <a:pt x="309149" y="91564"/>
                </a:lnTo>
                <a:lnTo>
                  <a:pt x="312779" y="102001"/>
                </a:lnTo>
                <a:lnTo>
                  <a:pt x="317104" y="113720"/>
                </a:lnTo>
                <a:lnTo>
                  <a:pt x="319988" y="126296"/>
                </a:lnTo>
                <a:lnTo>
                  <a:pt x="321910" y="139442"/>
                </a:lnTo>
                <a:lnTo>
                  <a:pt x="324046" y="162939"/>
                </a:lnTo>
                <a:lnTo>
                  <a:pt x="324995" y="176558"/>
                </a:lnTo>
                <a:lnTo>
                  <a:pt x="325418" y="185785"/>
                </a:lnTo>
                <a:lnTo>
                  <a:pt x="325530" y="189579"/>
                </a:lnTo>
                <a:lnTo>
                  <a:pt x="326558" y="193061"/>
                </a:lnTo>
                <a:lnTo>
                  <a:pt x="328195" y="196335"/>
                </a:lnTo>
                <a:lnTo>
                  <a:pt x="334327" y="21431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30"/>
          <p:cNvSpPr/>
          <p:nvPr/>
        </p:nvSpPr>
        <p:spPr>
          <a:xfrm>
            <a:off x="2643187" y="4131945"/>
            <a:ext cx="42864" cy="180023"/>
          </a:xfrm>
          <a:custGeom>
            <a:avLst/>
            <a:gdLst/>
            <a:ahLst/>
            <a:cxnLst/>
            <a:rect l="0" t="0" r="0" b="0"/>
            <a:pathLst>
              <a:path w="42864" h="180023">
                <a:moveTo>
                  <a:pt x="0" y="0"/>
                </a:moveTo>
                <a:lnTo>
                  <a:pt x="4551" y="13652"/>
                </a:lnTo>
                <a:lnTo>
                  <a:pt x="6844" y="19579"/>
                </a:lnTo>
                <a:lnTo>
                  <a:pt x="9325" y="25435"/>
                </a:lnTo>
                <a:lnTo>
                  <a:pt x="11932" y="31244"/>
                </a:lnTo>
                <a:lnTo>
                  <a:pt x="15574" y="47499"/>
                </a:lnTo>
                <a:lnTo>
                  <a:pt x="19908" y="70719"/>
                </a:lnTo>
                <a:lnTo>
                  <a:pt x="42863" y="18002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31"/>
          <p:cNvSpPr/>
          <p:nvPr/>
        </p:nvSpPr>
        <p:spPr>
          <a:xfrm>
            <a:off x="2788919" y="3943350"/>
            <a:ext cx="42864" cy="368618"/>
          </a:xfrm>
          <a:custGeom>
            <a:avLst/>
            <a:gdLst/>
            <a:ahLst/>
            <a:cxnLst/>
            <a:rect l="0" t="0" r="0" b="0"/>
            <a:pathLst>
              <a:path w="42864" h="368618">
                <a:moveTo>
                  <a:pt x="0" y="0"/>
                </a:moveTo>
                <a:lnTo>
                  <a:pt x="0" y="31244"/>
                </a:lnTo>
                <a:lnTo>
                  <a:pt x="953" y="39879"/>
                </a:lnTo>
                <a:lnTo>
                  <a:pt x="2540" y="50399"/>
                </a:lnTo>
                <a:lnTo>
                  <a:pt x="4551" y="62174"/>
                </a:lnTo>
                <a:lnTo>
                  <a:pt x="9326" y="98118"/>
                </a:lnTo>
                <a:lnTo>
                  <a:pt x="11932" y="119704"/>
                </a:lnTo>
                <a:lnTo>
                  <a:pt x="14622" y="136953"/>
                </a:lnTo>
                <a:lnTo>
                  <a:pt x="17369" y="151309"/>
                </a:lnTo>
                <a:lnTo>
                  <a:pt x="20152" y="163738"/>
                </a:lnTo>
                <a:lnTo>
                  <a:pt x="22007" y="177738"/>
                </a:lnTo>
                <a:lnTo>
                  <a:pt x="23244" y="192787"/>
                </a:lnTo>
                <a:lnTo>
                  <a:pt x="24618" y="221891"/>
                </a:lnTo>
                <a:lnTo>
                  <a:pt x="25229" y="244350"/>
                </a:lnTo>
                <a:lnTo>
                  <a:pt x="25675" y="299664"/>
                </a:lnTo>
                <a:lnTo>
                  <a:pt x="26642" y="308361"/>
                </a:lnTo>
                <a:lnTo>
                  <a:pt x="28239" y="317016"/>
                </a:lnTo>
                <a:lnTo>
                  <a:pt x="42863" y="36861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32"/>
          <p:cNvSpPr/>
          <p:nvPr/>
        </p:nvSpPr>
        <p:spPr>
          <a:xfrm>
            <a:off x="2908935" y="4135010"/>
            <a:ext cx="205741" cy="476421"/>
          </a:xfrm>
          <a:custGeom>
            <a:avLst/>
            <a:gdLst/>
            <a:ahLst/>
            <a:cxnLst/>
            <a:rect l="0" t="0" r="0" b="0"/>
            <a:pathLst>
              <a:path w="205741" h="476421">
                <a:moveTo>
                  <a:pt x="0" y="14080"/>
                </a:moveTo>
                <a:lnTo>
                  <a:pt x="0" y="27732"/>
                </a:lnTo>
                <a:lnTo>
                  <a:pt x="952" y="36516"/>
                </a:lnTo>
                <a:lnTo>
                  <a:pt x="2540" y="47135"/>
                </a:lnTo>
                <a:lnTo>
                  <a:pt x="4550" y="58977"/>
                </a:lnTo>
                <a:lnTo>
                  <a:pt x="5891" y="69728"/>
                </a:lnTo>
                <a:lnTo>
                  <a:pt x="6785" y="79754"/>
                </a:lnTo>
                <a:lnTo>
                  <a:pt x="7380" y="89295"/>
                </a:lnTo>
                <a:lnTo>
                  <a:pt x="8730" y="97561"/>
                </a:lnTo>
                <a:lnTo>
                  <a:pt x="12770" y="111824"/>
                </a:lnTo>
                <a:lnTo>
                  <a:pt x="16133" y="121153"/>
                </a:lnTo>
                <a:lnTo>
                  <a:pt x="24950" y="144218"/>
                </a:lnTo>
                <a:lnTo>
                  <a:pt x="28063" y="153226"/>
                </a:lnTo>
                <a:lnTo>
                  <a:pt x="31522" y="165775"/>
                </a:lnTo>
                <a:lnTo>
                  <a:pt x="35600" y="174527"/>
                </a:lnTo>
                <a:lnTo>
                  <a:pt x="38020" y="178194"/>
                </a:lnTo>
                <a:lnTo>
                  <a:pt x="40587" y="180640"/>
                </a:lnTo>
                <a:lnTo>
                  <a:pt x="43250" y="182270"/>
                </a:lnTo>
                <a:lnTo>
                  <a:pt x="49818" y="184886"/>
                </a:lnTo>
                <a:lnTo>
                  <a:pt x="51309" y="184148"/>
                </a:lnTo>
                <a:lnTo>
                  <a:pt x="55506" y="180788"/>
                </a:lnTo>
                <a:lnTo>
                  <a:pt x="58912" y="174749"/>
                </a:lnTo>
                <a:lnTo>
                  <a:pt x="63087" y="165960"/>
                </a:lnTo>
                <a:lnTo>
                  <a:pt x="67775" y="155338"/>
                </a:lnTo>
                <a:lnTo>
                  <a:pt x="70901" y="145399"/>
                </a:lnTo>
                <a:lnTo>
                  <a:pt x="72984" y="135916"/>
                </a:lnTo>
                <a:lnTo>
                  <a:pt x="74374" y="126736"/>
                </a:lnTo>
                <a:lnTo>
                  <a:pt x="76252" y="117759"/>
                </a:lnTo>
                <a:lnTo>
                  <a:pt x="78457" y="108917"/>
                </a:lnTo>
                <a:lnTo>
                  <a:pt x="80879" y="100165"/>
                </a:lnTo>
                <a:lnTo>
                  <a:pt x="86111" y="85360"/>
                </a:lnTo>
                <a:lnTo>
                  <a:pt x="88840" y="78745"/>
                </a:lnTo>
                <a:lnTo>
                  <a:pt x="115960" y="7629"/>
                </a:lnTo>
                <a:lnTo>
                  <a:pt x="118264" y="4064"/>
                </a:lnTo>
                <a:lnTo>
                  <a:pt x="120753" y="1687"/>
                </a:lnTo>
                <a:lnTo>
                  <a:pt x="123364" y="103"/>
                </a:lnTo>
                <a:lnTo>
                  <a:pt x="126057" y="0"/>
                </a:lnTo>
                <a:lnTo>
                  <a:pt x="128806" y="883"/>
                </a:lnTo>
                <a:lnTo>
                  <a:pt x="131590" y="2425"/>
                </a:lnTo>
                <a:lnTo>
                  <a:pt x="137224" y="9217"/>
                </a:lnTo>
                <a:lnTo>
                  <a:pt x="142903" y="19538"/>
                </a:lnTo>
                <a:lnTo>
                  <a:pt x="148602" y="33651"/>
                </a:lnTo>
                <a:lnTo>
                  <a:pt x="151455" y="43320"/>
                </a:lnTo>
                <a:lnTo>
                  <a:pt x="154310" y="54528"/>
                </a:lnTo>
                <a:lnTo>
                  <a:pt x="157166" y="66762"/>
                </a:lnTo>
                <a:lnTo>
                  <a:pt x="160022" y="81587"/>
                </a:lnTo>
                <a:lnTo>
                  <a:pt x="165736" y="115838"/>
                </a:lnTo>
                <a:lnTo>
                  <a:pt x="169545" y="131448"/>
                </a:lnTo>
                <a:lnTo>
                  <a:pt x="173990" y="145665"/>
                </a:lnTo>
                <a:lnTo>
                  <a:pt x="178858" y="158953"/>
                </a:lnTo>
                <a:lnTo>
                  <a:pt x="182104" y="171622"/>
                </a:lnTo>
                <a:lnTo>
                  <a:pt x="184267" y="183878"/>
                </a:lnTo>
                <a:lnTo>
                  <a:pt x="185710" y="195858"/>
                </a:lnTo>
                <a:lnTo>
                  <a:pt x="186671" y="211466"/>
                </a:lnTo>
                <a:lnTo>
                  <a:pt x="187740" y="249127"/>
                </a:lnTo>
                <a:lnTo>
                  <a:pt x="188977" y="266027"/>
                </a:lnTo>
                <a:lnTo>
                  <a:pt x="190755" y="281105"/>
                </a:lnTo>
                <a:lnTo>
                  <a:pt x="192892" y="294966"/>
                </a:lnTo>
                <a:lnTo>
                  <a:pt x="194317" y="308018"/>
                </a:lnTo>
                <a:lnTo>
                  <a:pt x="195267" y="320528"/>
                </a:lnTo>
                <a:lnTo>
                  <a:pt x="195901" y="332679"/>
                </a:lnTo>
                <a:lnTo>
                  <a:pt x="195370" y="343636"/>
                </a:lnTo>
                <a:lnTo>
                  <a:pt x="194064" y="353800"/>
                </a:lnTo>
                <a:lnTo>
                  <a:pt x="192241" y="363432"/>
                </a:lnTo>
                <a:lnTo>
                  <a:pt x="187675" y="394455"/>
                </a:lnTo>
                <a:lnTo>
                  <a:pt x="185124" y="413396"/>
                </a:lnTo>
                <a:lnTo>
                  <a:pt x="182471" y="426975"/>
                </a:lnTo>
                <a:lnTo>
                  <a:pt x="179750" y="436981"/>
                </a:lnTo>
                <a:lnTo>
                  <a:pt x="174186" y="450638"/>
                </a:lnTo>
                <a:lnTo>
                  <a:pt x="168538" y="459883"/>
                </a:lnTo>
                <a:lnTo>
                  <a:pt x="162853" y="467167"/>
                </a:lnTo>
                <a:lnTo>
                  <a:pt x="160004" y="470443"/>
                </a:lnTo>
                <a:lnTo>
                  <a:pt x="157151" y="472627"/>
                </a:lnTo>
                <a:lnTo>
                  <a:pt x="151442" y="475053"/>
                </a:lnTo>
                <a:lnTo>
                  <a:pt x="145730" y="476132"/>
                </a:lnTo>
                <a:lnTo>
                  <a:pt x="142873" y="476420"/>
                </a:lnTo>
                <a:lnTo>
                  <a:pt x="139064" y="475659"/>
                </a:lnTo>
                <a:lnTo>
                  <a:pt x="134619" y="474199"/>
                </a:lnTo>
                <a:lnTo>
                  <a:pt x="129751" y="472273"/>
                </a:lnTo>
                <a:lnTo>
                  <a:pt x="125553" y="470037"/>
                </a:lnTo>
                <a:lnTo>
                  <a:pt x="121802" y="467594"/>
                </a:lnTo>
                <a:lnTo>
                  <a:pt x="118349" y="465012"/>
                </a:lnTo>
                <a:lnTo>
                  <a:pt x="111972" y="454524"/>
                </a:lnTo>
                <a:lnTo>
                  <a:pt x="105962" y="441290"/>
                </a:lnTo>
                <a:lnTo>
                  <a:pt x="100117" y="429058"/>
                </a:lnTo>
                <a:lnTo>
                  <a:pt x="94344" y="414732"/>
                </a:lnTo>
                <a:lnTo>
                  <a:pt x="88603" y="398840"/>
                </a:lnTo>
                <a:lnTo>
                  <a:pt x="82876" y="382252"/>
                </a:lnTo>
                <a:lnTo>
                  <a:pt x="80968" y="373828"/>
                </a:lnTo>
                <a:lnTo>
                  <a:pt x="79696" y="365354"/>
                </a:lnTo>
                <a:lnTo>
                  <a:pt x="78848" y="356848"/>
                </a:lnTo>
                <a:lnTo>
                  <a:pt x="78283" y="347367"/>
                </a:lnTo>
                <a:lnTo>
                  <a:pt x="77654" y="326672"/>
                </a:lnTo>
                <a:lnTo>
                  <a:pt x="79392" y="316772"/>
                </a:lnTo>
                <a:lnTo>
                  <a:pt x="82455" y="307314"/>
                </a:lnTo>
                <a:lnTo>
                  <a:pt x="86403" y="298152"/>
                </a:lnTo>
                <a:lnTo>
                  <a:pt x="89034" y="289187"/>
                </a:lnTo>
                <a:lnTo>
                  <a:pt x="90788" y="280352"/>
                </a:lnTo>
                <a:lnTo>
                  <a:pt x="91958" y="271605"/>
                </a:lnTo>
                <a:lnTo>
                  <a:pt x="94643" y="262916"/>
                </a:lnTo>
                <a:lnTo>
                  <a:pt x="98338" y="254265"/>
                </a:lnTo>
                <a:lnTo>
                  <a:pt x="102705" y="245641"/>
                </a:lnTo>
                <a:lnTo>
                  <a:pt x="107523" y="237986"/>
                </a:lnTo>
                <a:lnTo>
                  <a:pt x="112639" y="230978"/>
                </a:lnTo>
                <a:lnTo>
                  <a:pt x="117955" y="224401"/>
                </a:lnTo>
                <a:lnTo>
                  <a:pt x="123404" y="219064"/>
                </a:lnTo>
                <a:lnTo>
                  <a:pt x="128942" y="214553"/>
                </a:lnTo>
                <a:lnTo>
                  <a:pt x="134539" y="210594"/>
                </a:lnTo>
                <a:lnTo>
                  <a:pt x="140175" y="206049"/>
                </a:lnTo>
                <a:lnTo>
                  <a:pt x="145837" y="201114"/>
                </a:lnTo>
                <a:lnTo>
                  <a:pt x="151517" y="195919"/>
                </a:lnTo>
                <a:lnTo>
                  <a:pt x="157209" y="191503"/>
                </a:lnTo>
                <a:lnTo>
                  <a:pt x="162908" y="187607"/>
                </a:lnTo>
                <a:lnTo>
                  <a:pt x="175273" y="179785"/>
                </a:lnTo>
                <a:lnTo>
                  <a:pt x="205740" y="15981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33"/>
          <p:cNvSpPr/>
          <p:nvPr/>
        </p:nvSpPr>
        <p:spPr>
          <a:xfrm>
            <a:off x="2601516" y="3934777"/>
            <a:ext cx="15954" cy="60009"/>
          </a:xfrm>
          <a:custGeom>
            <a:avLst/>
            <a:gdLst/>
            <a:ahLst/>
            <a:cxnLst/>
            <a:rect l="0" t="0" r="0" b="0"/>
            <a:pathLst>
              <a:path w="15954" h="60009">
                <a:moveTo>
                  <a:pt x="7381" y="60008"/>
                </a:moveTo>
                <a:lnTo>
                  <a:pt x="2830" y="50906"/>
                </a:lnTo>
                <a:lnTo>
                  <a:pt x="1489" y="47272"/>
                </a:lnTo>
                <a:lnTo>
                  <a:pt x="596" y="43897"/>
                </a:lnTo>
                <a:lnTo>
                  <a:pt x="0" y="40695"/>
                </a:lnTo>
                <a:lnTo>
                  <a:pt x="555" y="36655"/>
                </a:lnTo>
                <a:lnTo>
                  <a:pt x="1878" y="32057"/>
                </a:lnTo>
                <a:lnTo>
                  <a:pt x="3712" y="27086"/>
                </a:lnTo>
                <a:lnTo>
                  <a:pt x="4935" y="22820"/>
                </a:lnTo>
                <a:lnTo>
                  <a:pt x="5751" y="19023"/>
                </a:lnTo>
                <a:lnTo>
                  <a:pt x="6294" y="15540"/>
                </a:lnTo>
                <a:lnTo>
                  <a:pt x="7609" y="13218"/>
                </a:lnTo>
                <a:lnTo>
                  <a:pt x="9438" y="11669"/>
                </a:lnTo>
                <a:lnTo>
                  <a:pt x="15953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34"/>
          <p:cNvSpPr/>
          <p:nvPr/>
        </p:nvSpPr>
        <p:spPr>
          <a:xfrm>
            <a:off x="2660332" y="4174807"/>
            <a:ext cx="34291" cy="137161"/>
          </a:xfrm>
          <a:custGeom>
            <a:avLst/>
            <a:gdLst/>
            <a:ahLst/>
            <a:cxnLst/>
            <a:rect l="0" t="0" r="0" b="0"/>
            <a:pathLst>
              <a:path w="34291" h="137161">
                <a:moveTo>
                  <a:pt x="0" y="0"/>
                </a:moveTo>
                <a:lnTo>
                  <a:pt x="4551" y="18203"/>
                </a:lnTo>
                <a:lnTo>
                  <a:pt x="6844" y="26423"/>
                </a:lnTo>
                <a:lnTo>
                  <a:pt x="11932" y="43176"/>
                </a:lnTo>
                <a:lnTo>
                  <a:pt x="13669" y="50692"/>
                </a:lnTo>
                <a:lnTo>
                  <a:pt x="14828" y="57607"/>
                </a:lnTo>
                <a:lnTo>
                  <a:pt x="15600" y="64122"/>
                </a:lnTo>
                <a:lnTo>
                  <a:pt x="17068" y="69418"/>
                </a:lnTo>
                <a:lnTo>
                  <a:pt x="18999" y="73901"/>
                </a:lnTo>
                <a:lnTo>
                  <a:pt x="34290" y="13716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35"/>
          <p:cNvSpPr/>
          <p:nvPr/>
        </p:nvSpPr>
        <p:spPr>
          <a:xfrm>
            <a:off x="3474720" y="4110434"/>
            <a:ext cx="471488" cy="190876"/>
          </a:xfrm>
          <a:custGeom>
            <a:avLst/>
            <a:gdLst/>
            <a:ahLst/>
            <a:cxnLst/>
            <a:rect l="0" t="0" r="0" b="0"/>
            <a:pathLst>
              <a:path w="471488" h="190876">
                <a:moveTo>
                  <a:pt x="0" y="30083"/>
                </a:moveTo>
                <a:lnTo>
                  <a:pt x="4550" y="52837"/>
                </a:lnTo>
                <a:lnTo>
                  <a:pt x="5891" y="62398"/>
                </a:lnTo>
                <a:lnTo>
                  <a:pt x="6784" y="71628"/>
                </a:lnTo>
                <a:lnTo>
                  <a:pt x="7381" y="80640"/>
                </a:lnTo>
                <a:lnTo>
                  <a:pt x="8042" y="95733"/>
                </a:lnTo>
                <a:lnTo>
                  <a:pt x="8219" y="102425"/>
                </a:lnTo>
                <a:lnTo>
                  <a:pt x="9289" y="113553"/>
                </a:lnTo>
                <a:lnTo>
                  <a:pt x="15311" y="164081"/>
                </a:lnTo>
                <a:lnTo>
                  <a:pt x="15922" y="170850"/>
                </a:lnTo>
                <a:lnTo>
                  <a:pt x="16601" y="175831"/>
                </a:lnTo>
                <a:lnTo>
                  <a:pt x="16782" y="175826"/>
                </a:lnTo>
                <a:lnTo>
                  <a:pt x="17037" y="171268"/>
                </a:lnTo>
                <a:lnTo>
                  <a:pt x="17113" y="132029"/>
                </a:lnTo>
                <a:lnTo>
                  <a:pt x="18076" y="115192"/>
                </a:lnTo>
                <a:lnTo>
                  <a:pt x="19670" y="98253"/>
                </a:lnTo>
                <a:lnTo>
                  <a:pt x="21686" y="81245"/>
                </a:lnTo>
                <a:lnTo>
                  <a:pt x="23982" y="68001"/>
                </a:lnTo>
                <a:lnTo>
                  <a:pt x="26466" y="57267"/>
                </a:lnTo>
                <a:lnTo>
                  <a:pt x="29073" y="48205"/>
                </a:lnTo>
                <a:lnTo>
                  <a:pt x="31764" y="40259"/>
                </a:lnTo>
                <a:lnTo>
                  <a:pt x="34511" y="33058"/>
                </a:lnTo>
                <a:lnTo>
                  <a:pt x="37295" y="26351"/>
                </a:lnTo>
                <a:lnTo>
                  <a:pt x="41056" y="20927"/>
                </a:lnTo>
                <a:lnTo>
                  <a:pt x="45468" y="16359"/>
                </a:lnTo>
                <a:lnTo>
                  <a:pt x="50314" y="12362"/>
                </a:lnTo>
                <a:lnTo>
                  <a:pt x="58239" y="7919"/>
                </a:lnTo>
                <a:lnTo>
                  <a:pt x="64936" y="5945"/>
                </a:lnTo>
                <a:lnTo>
                  <a:pt x="71088" y="5067"/>
                </a:lnTo>
                <a:lnTo>
                  <a:pt x="74062" y="5786"/>
                </a:lnTo>
                <a:lnTo>
                  <a:pt x="79906" y="9124"/>
                </a:lnTo>
                <a:lnTo>
                  <a:pt x="83750" y="12301"/>
                </a:lnTo>
                <a:lnTo>
                  <a:pt x="88219" y="16323"/>
                </a:lnTo>
                <a:lnTo>
                  <a:pt x="93102" y="20910"/>
                </a:lnTo>
                <a:lnTo>
                  <a:pt x="98263" y="29683"/>
                </a:lnTo>
                <a:lnTo>
                  <a:pt x="103608" y="41246"/>
                </a:lnTo>
                <a:lnTo>
                  <a:pt x="109077" y="54670"/>
                </a:lnTo>
                <a:lnTo>
                  <a:pt x="117694" y="77206"/>
                </a:lnTo>
                <a:lnTo>
                  <a:pt x="121325" y="87216"/>
                </a:lnTo>
                <a:lnTo>
                  <a:pt x="124698" y="99604"/>
                </a:lnTo>
                <a:lnTo>
                  <a:pt x="127900" y="113578"/>
                </a:lnTo>
                <a:lnTo>
                  <a:pt x="130987" y="128609"/>
                </a:lnTo>
                <a:lnTo>
                  <a:pt x="133044" y="139582"/>
                </a:lnTo>
                <a:lnTo>
                  <a:pt x="134416" y="147850"/>
                </a:lnTo>
                <a:lnTo>
                  <a:pt x="135330" y="154314"/>
                </a:lnTo>
                <a:lnTo>
                  <a:pt x="136893" y="158624"/>
                </a:lnTo>
                <a:lnTo>
                  <a:pt x="138886" y="161497"/>
                </a:lnTo>
                <a:lnTo>
                  <a:pt x="144380" y="166108"/>
                </a:lnTo>
                <a:lnTo>
                  <a:pt x="144830" y="158866"/>
                </a:lnTo>
                <a:lnTo>
                  <a:pt x="145331" y="130500"/>
                </a:lnTo>
                <a:lnTo>
                  <a:pt x="146417" y="116078"/>
                </a:lnTo>
                <a:lnTo>
                  <a:pt x="148094" y="102653"/>
                </a:lnTo>
                <a:lnTo>
                  <a:pt x="150164" y="89893"/>
                </a:lnTo>
                <a:lnTo>
                  <a:pt x="152497" y="79481"/>
                </a:lnTo>
                <a:lnTo>
                  <a:pt x="155004" y="70635"/>
                </a:lnTo>
                <a:lnTo>
                  <a:pt x="157628" y="62833"/>
                </a:lnTo>
                <a:lnTo>
                  <a:pt x="160330" y="55726"/>
                </a:lnTo>
                <a:lnTo>
                  <a:pt x="163085" y="49084"/>
                </a:lnTo>
                <a:lnTo>
                  <a:pt x="165873" y="42750"/>
                </a:lnTo>
                <a:lnTo>
                  <a:pt x="169637" y="38528"/>
                </a:lnTo>
                <a:lnTo>
                  <a:pt x="174051" y="35713"/>
                </a:lnTo>
                <a:lnTo>
                  <a:pt x="183083" y="31633"/>
                </a:lnTo>
                <a:lnTo>
                  <a:pt x="190272" y="26644"/>
                </a:lnTo>
                <a:lnTo>
                  <a:pt x="196643" y="23792"/>
                </a:lnTo>
                <a:lnTo>
                  <a:pt x="199675" y="23032"/>
                </a:lnTo>
                <a:lnTo>
                  <a:pt x="203601" y="23477"/>
                </a:lnTo>
                <a:lnTo>
                  <a:pt x="213044" y="26512"/>
                </a:lnTo>
                <a:lnTo>
                  <a:pt x="221051" y="31036"/>
                </a:lnTo>
                <a:lnTo>
                  <a:pt x="224520" y="33576"/>
                </a:lnTo>
                <a:lnTo>
                  <a:pt x="226832" y="37174"/>
                </a:lnTo>
                <a:lnTo>
                  <a:pt x="228374" y="41478"/>
                </a:lnTo>
                <a:lnTo>
                  <a:pt x="229402" y="46252"/>
                </a:lnTo>
                <a:lnTo>
                  <a:pt x="231039" y="52293"/>
                </a:lnTo>
                <a:lnTo>
                  <a:pt x="235399" y="66624"/>
                </a:lnTo>
                <a:lnTo>
                  <a:pt x="239800" y="75399"/>
                </a:lnTo>
                <a:lnTo>
                  <a:pt x="245591" y="85059"/>
                </a:lnTo>
                <a:lnTo>
                  <a:pt x="252310" y="95309"/>
                </a:lnTo>
                <a:lnTo>
                  <a:pt x="258694" y="107856"/>
                </a:lnTo>
                <a:lnTo>
                  <a:pt x="264855" y="121937"/>
                </a:lnTo>
                <a:lnTo>
                  <a:pt x="270867" y="137039"/>
                </a:lnTo>
                <a:lnTo>
                  <a:pt x="275828" y="148059"/>
                </a:lnTo>
                <a:lnTo>
                  <a:pt x="280088" y="156359"/>
                </a:lnTo>
                <a:lnTo>
                  <a:pt x="283880" y="162845"/>
                </a:lnTo>
                <a:lnTo>
                  <a:pt x="288313" y="167168"/>
                </a:lnTo>
                <a:lnTo>
                  <a:pt x="293174" y="170051"/>
                </a:lnTo>
                <a:lnTo>
                  <a:pt x="303654" y="173254"/>
                </a:lnTo>
                <a:lnTo>
                  <a:pt x="318360" y="175056"/>
                </a:lnTo>
                <a:lnTo>
                  <a:pt x="329374" y="175666"/>
                </a:lnTo>
                <a:lnTo>
                  <a:pt x="333882" y="175716"/>
                </a:lnTo>
                <a:lnTo>
                  <a:pt x="337841" y="174797"/>
                </a:lnTo>
                <a:lnTo>
                  <a:pt x="344779" y="171235"/>
                </a:lnTo>
                <a:lnTo>
                  <a:pt x="348915" y="167999"/>
                </a:lnTo>
                <a:lnTo>
                  <a:pt x="353577" y="163937"/>
                </a:lnTo>
                <a:lnTo>
                  <a:pt x="358590" y="159324"/>
                </a:lnTo>
                <a:lnTo>
                  <a:pt x="361933" y="155296"/>
                </a:lnTo>
                <a:lnTo>
                  <a:pt x="364161" y="151658"/>
                </a:lnTo>
                <a:lnTo>
                  <a:pt x="365646" y="148281"/>
                </a:lnTo>
                <a:lnTo>
                  <a:pt x="367589" y="143172"/>
                </a:lnTo>
                <a:lnTo>
                  <a:pt x="372288" y="129875"/>
                </a:lnTo>
                <a:lnTo>
                  <a:pt x="374874" y="123281"/>
                </a:lnTo>
                <a:lnTo>
                  <a:pt x="377551" y="116980"/>
                </a:lnTo>
                <a:lnTo>
                  <a:pt x="383065" y="104899"/>
                </a:lnTo>
                <a:lnTo>
                  <a:pt x="394366" y="81621"/>
                </a:lnTo>
                <a:lnTo>
                  <a:pt x="397213" y="75872"/>
                </a:lnTo>
                <a:lnTo>
                  <a:pt x="399111" y="70134"/>
                </a:lnTo>
                <a:lnTo>
                  <a:pt x="400377" y="64404"/>
                </a:lnTo>
                <a:lnTo>
                  <a:pt x="401220" y="58678"/>
                </a:lnTo>
                <a:lnTo>
                  <a:pt x="401782" y="51052"/>
                </a:lnTo>
                <a:lnTo>
                  <a:pt x="402157" y="42157"/>
                </a:lnTo>
                <a:lnTo>
                  <a:pt x="402407" y="32417"/>
                </a:lnTo>
                <a:lnTo>
                  <a:pt x="401622" y="24972"/>
                </a:lnTo>
                <a:lnTo>
                  <a:pt x="400145" y="19056"/>
                </a:lnTo>
                <a:lnTo>
                  <a:pt x="398208" y="14159"/>
                </a:lnTo>
                <a:lnTo>
                  <a:pt x="395964" y="10895"/>
                </a:lnTo>
                <a:lnTo>
                  <a:pt x="393516" y="8718"/>
                </a:lnTo>
                <a:lnTo>
                  <a:pt x="388256" y="5348"/>
                </a:lnTo>
                <a:lnTo>
                  <a:pt x="382743" y="675"/>
                </a:lnTo>
                <a:lnTo>
                  <a:pt x="379940" y="0"/>
                </a:lnTo>
                <a:lnTo>
                  <a:pt x="377118" y="503"/>
                </a:lnTo>
                <a:lnTo>
                  <a:pt x="371443" y="3601"/>
                </a:lnTo>
                <a:lnTo>
                  <a:pt x="365745" y="8153"/>
                </a:lnTo>
                <a:lnTo>
                  <a:pt x="361940" y="11653"/>
                </a:lnTo>
                <a:lnTo>
                  <a:pt x="352632" y="20622"/>
                </a:lnTo>
                <a:lnTo>
                  <a:pt x="348435" y="25680"/>
                </a:lnTo>
                <a:lnTo>
                  <a:pt x="344685" y="30958"/>
                </a:lnTo>
                <a:lnTo>
                  <a:pt x="341233" y="36382"/>
                </a:lnTo>
                <a:lnTo>
                  <a:pt x="337978" y="42855"/>
                </a:lnTo>
                <a:lnTo>
                  <a:pt x="334856" y="50027"/>
                </a:lnTo>
                <a:lnTo>
                  <a:pt x="331822" y="57667"/>
                </a:lnTo>
                <a:lnTo>
                  <a:pt x="329800" y="65617"/>
                </a:lnTo>
                <a:lnTo>
                  <a:pt x="328451" y="73775"/>
                </a:lnTo>
                <a:lnTo>
                  <a:pt x="327553" y="82071"/>
                </a:lnTo>
                <a:lnTo>
                  <a:pt x="326953" y="89507"/>
                </a:lnTo>
                <a:lnTo>
                  <a:pt x="326553" y="96369"/>
                </a:lnTo>
                <a:lnTo>
                  <a:pt x="326287" y="102849"/>
                </a:lnTo>
                <a:lnTo>
                  <a:pt x="325991" y="117668"/>
                </a:lnTo>
                <a:lnTo>
                  <a:pt x="325913" y="125621"/>
                </a:lnTo>
                <a:lnTo>
                  <a:pt x="327765" y="134733"/>
                </a:lnTo>
                <a:lnTo>
                  <a:pt x="330905" y="144617"/>
                </a:lnTo>
                <a:lnTo>
                  <a:pt x="334903" y="155017"/>
                </a:lnTo>
                <a:lnTo>
                  <a:pt x="339473" y="162902"/>
                </a:lnTo>
                <a:lnTo>
                  <a:pt x="344426" y="169112"/>
                </a:lnTo>
                <a:lnTo>
                  <a:pt x="361510" y="185921"/>
                </a:lnTo>
                <a:lnTo>
                  <a:pt x="365784" y="188268"/>
                </a:lnTo>
                <a:lnTo>
                  <a:pt x="375613" y="190875"/>
                </a:lnTo>
                <a:lnTo>
                  <a:pt x="380901" y="190618"/>
                </a:lnTo>
                <a:lnTo>
                  <a:pt x="397445" y="186657"/>
                </a:lnTo>
                <a:lnTo>
                  <a:pt x="408735" y="185397"/>
                </a:lnTo>
                <a:lnTo>
                  <a:pt x="414412" y="183156"/>
                </a:lnTo>
                <a:lnTo>
                  <a:pt x="420102" y="179756"/>
                </a:lnTo>
                <a:lnTo>
                  <a:pt x="425801" y="175585"/>
                </a:lnTo>
                <a:lnTo>
                  <a:pt x="431504" y="171852"/>
                </a:lnTo>
                <a:lnTo>
                  <a:pt x="437212" y="168411"/>
                </a:lnTo>
                <a:lnTo>
                  <a:pt x="442922" y="165164"/>
                </a:lnTo>
                <a:lnTo>
                  <a:pt x="447681" y="162047"/>
                </a:lnTo>
                <a:lnTo>
                  <a:pt x="451806" y="159017"/>
                </a:lnTo>
                <a:lnTo>
                  <a:pt x="455509" y="156044"/>
                </a:lnTo>
                <a:lnTo>
                  <a:pt x="458930" y="152157"/>
                </a:lnTo>
                <a:lnTo>
                  <a:pt x="462163" y="147661"/>
                </a:lnTo>
                <a:lnTo>
                  <a:pt x="471487" y="13295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36"/>
          <p:cNvSpPr/>
          <p:nvPr/>
        </p:nvSpPr>
        <p:spPr>
          <a:xfrm>
            <a:off x="4014787" y="4106227"/>
            <a:ext cx="257176" cy="149127"/>
          </a:xfrm>
          <a:custGeom>
            <a:avLst/>
            <a:gdLst/>
            <a:ahLst/>
            <a:cxnLst/>
            <a:rect l="0" t="0" r="0" b="0"/>
            <a:pathLst>
              <a:path w="257176" h="149127">
                <a:moveTo>
                  <a:pt x="0" y="0"/>
                </a:moveTo>
                <a:lnTo>
                  <a:pt x="0" y="40302"/>
                </a:lnTo>
                <a:lnTo>
                  <a:pt x="953" y="49728"/>
                </a:lnTo>
                <a:lnTo>
                  <a:pt x="5892" y="86489"/>
                </a:lnTo>
                <a:lnTo>
                  <a:pt x="6785" y="95760"/>
                </a:lnTo>
                <a:lnTo>
                  <a:pt x="7381" y="103845"/>
                </a:lnTo>
                <a:lnTo>
                  <a:pt x="7778" y="111140"/>
                </a:lnTo>
                <a:lnTo>
                  <a:pt x="8219" y="124326"/>
                </a:lnTo>
                <a:lnTo>
                  <a:pt x="9290" y="129556"/>
                </a:lnTo>
                <a:lnTo>
                  <a:pt x="10956" y="133996"/>
                </a:lnTo>
                <a:lnTo>
                  <a:pt x="13019" y="137908"/>
                </a:lnTo>
                <a:lnTo>
                  <a:pt x="15347" y="141469"/>
                </a:lnTo>
                <a:lnTo>
                  <a:pt x="17851" y="144795"/>
                </a:lnTo>
                <a:lnTo>
                  <a:pt x="20473" y="147965"/>
                </a:lnTo>
                <a:lnTo>
                  <a:pt x="23173" y="149126"/>
                </a:lnTo>
                <a:lnTo>
                  <a:pt x="25927" y="148947"/>
                </a:lnTo>
                <a:lnTo>
                  <a:pt x="28715" y="147876"/>
                </a:lnTo>
                <a:lnTo>
                  <a:pt x="30573" y="146209"/>
                </a:lnTo>
                <a:lnTo>
                  <a:pt x="31812" y="144145"/>
                </a:lnTo>
                <a:lnTo>
                  <a:pt x="32638" y="141817"/>
                </a:lnTo>
                <a:lnTo>
                  <a:pt x="33189" y="138360"/>
                </a:lnTo>
                <a:lnTo>
                  <a:pt x="33556" y="134150"/>
                </a:lnTo>
                <a:lnTo>
                  <a:pt x="33800" y="129438"/>
                </a:lnTo>
                <a:lnTo>
                  <a:pt x="34072" y="119123"/>
                </a:lnTo>
                <a:lnTo>
                  <a:pt x="34247" y="96979"/>
                </a:lnTo>
                <a:lnTo>
                  <a:pt x="35214" y="90370"/>
                </a:lnTo>
                <a:lnTo>
                  <a:pt x="36811" y="83107"/>
                </a:lnTo>
                <a:lnTo>
                  <a:pt x="38828" y="75407"/>
                </a:lnTo>
                <a:lnTo>
                  <a:pt x="41125" y="67417"/>
                </a:lnTo>
                <a:lnTo>
                  <a:pt x="46218" y="50918"/>
                </a:lnTo>
                <a:lnTo>
                  <a:pt x="49862" y="42518"/>
                </a:lnTo>
                <a:lnTo>
                  <a:pt x="54197" y="34060"/>
                </a:lnTo>
                <a:lnTo>
                  <a:pt x="58991" y="25564"/>
                </a:lnTo>
                <a:lnTo>
                  <a:pt x="63140" y="18948"/>
                </a:lnTo>
                <a:lnTo>
                  <a:pt x="66858" y="13585"/>
                </a:lnTo>
                <a:lnTo>
                  <a:pt x="70290" y="9056"/>
                </a:lnTo>
                <a:lnTo>
                  <a:pt x="73530" y="6037"/>
                </a:lnTo>
                <a:lnTo>
                  <a:pt x="76642" y="4025"/>
                </a:lnTo>
                <a:lnTo>
                  <a:pt x="82641" y="1789"/>
                </a:lnTo>
                <a:lnTo>
                  <a:pt x="88482" y="795"/>
                </a:lnTo>
                <a:lnTo>
                  <a:pt x="91373" y="1483"/>
                </a:lnTo>
                <a:lnTo>
                  <a:pt x="97125" y="4787"/>
                </a:lnTo>
                <a:lnTo>
                  <a:pt x="99993" y="7954"/>
                </a:lnTo>
                <a:lnTo>
                  <a:pt x="102857" y="11970"/>
                </a:lnTo>
                <a:lnTo>
                  <a:pt x="105719" y="16553"/>
                </a:lnTo>
                <a:lnTo>
                  <a:pt x="108579" y="21513"/>
                </a:lnTo>
                <a:lnTo>
                  <a:pt x="114298" y="32104"/>
                </a:lnTo>
                <a:lnTo>
                  <a:pt x="117156" y="40453"/>
                </a:lnTo>
                <a:lnTo>
                  <a:pt x="120014" y="50781"/>
                </a:lnTo>
                <a:lnTo>
                  <a:pt x="122872" y="62429"/>
                </a:lnTo>
                <a:lnTo>
                  <a:pt x="124777" y="73052"/>
                </a:lnTo>
                <a:lnTo>
                  <a:pt x="126047" y="82992"/>
                </a:lnTo>
                <a:lnTo>
                  <a:pt x="126894" y="92475"/>
                </a:lnTo>
                <a:lnTo>
                  <a:pt x="126506" y="103560"/>
                </a:lnTo>
                <a:lnTo>
                  <a:pt x="125295" y="115712"/>
                </a:lnTo>
                <a:lnTo>
                  <a:pt x="121058" y="146682"/>
                </a:lnTo>
                <a:lnTo>
                  <a:pt x="120710" y="148271"/>
                </a:lnTo>
                <a:lnTo>
                  <a:pt x="120479" y="148377"/>
                </a:lnTo>
                <a:lnTo>
                  <a:pt x="120324" y="147495"/>
                </a:lnTo>
                <a:lnTo>
                  <a:pt x="120107" y="109848"/>
                </a:lnTo>
                <a:lnTo>
                  <a:pt x="121028" y="97045"/>
                </a:lnTo>
                <a:lnTo>
                  <a:pt x="122596" y="86604"/>
                </a:lnTo>
                <a:lnTo>
                  <a:pt x="124593" y="77738"/>
                </a:lnTo>
                <a:lnTo>
                  <a:pt x="127829" y="68018"/>
                </a:lnTo>
                <a:lnTo>
                  <a:pt x="131892" y="57728"/>
                </a:lnTo>
                <a:lnTo>
                  <a:pt x="136506" y="47058"/>
                </a:lnTo>
                <a:lnTo>
                  <a:pt x="141486" y="38992"/>
                </a:lnTo>
                <a:lnTo>
                  <a:pt x="146712" y="32663"/>
                </a:lnTo>
                <a:lnTo>
                  <a:pt x="164235" y="15659"/>
                </a:lnTo>
                <a:lnTo>
                  <a:pt x="168545" y="13297"/>
                </a:lnTo>
                <a:lnTo>
                  <a:pt x="173324" y="11722"/>
                </a:lnTo>
                <a:lnTo>
                  <a:pt x="178414" y="10672"/>
                </a:lnTo>
                <a:lnTo>
                  <a:pt x="182760" y="9972"/>
                </a:lnTo>
                <a:lnTo>
                  <a:pt x="190129" y="9195"/>
                </a:lnTo>
                <a:lnTo>
                  <a:pt x="193428" y="9940"/>
                </a:lnTo>
                <a:lnTo>
                  <a:pt x="199633" y="13308"/>
                </a:lnTo>
                <a:lnTo>
                  <a:pt x="202621" y="16492"/>
                </a:lnTo>
                <a:lnTo>
                  <a:pt x="205566" y="20519"/>
                </a:lnTo>
                <a:lnTo>
                  <a:pt x="208481" y="25110"/>
                </a:lnTo>
                <a:lnTo>
                  <a:pt x="211378" y="30075"/>
                </a:lnTo>
                <a:lnTo>
                  <a:pt x="214261" y="35290"/>
                </a:lnTo>
                <a:lnTo>
                  <a:pt x="217136" y="40672"/>
                </a:lnTo>
                <a:lnTo>
                  <a:pt x="219052" y="46165"/>
                </a:lnTo>
                <a:lnTo>
                  <a:pt x="220330" y="51731"/>
                </a:lnTo>
                <a:lnTo>
                  <a:pt x="221181" y="57347"/>
                </a:lnTo>
                <a:lnTo>
                  <a:pt x="222702" y="63949"/>
                </a:lnTo>
                <a:lnTo>
                  <a:pt x="224668" y="71208"/>
                </a:lnTo>
                <a:lnTo>
                  <a:pt x="226931" y="78904"/>
                </a:lnTo>
                <a:lnTo>
                  <a:pt x="228440" y="85940"/>
                </a:lnTo>
                <a:lnTo>
                  <a:pt x="229446" y="92536"/>
                </a:lnTo>
                <a:lnTo>
                  <a:pt x="230117" y="98838"/>
                </a:lnTo>
                <a:lnTo>
                  <a:pt x="230563" y="104945"/>
                </a:lnTo>
                <a:lnTo>
                  <a:pt x="230861" y="110921"/>
                </a:lnTo>
                <a:lnTo>
                  <a:pt x="231060" y="116810"/>
                </a:lnTo>
                <a:lnTo>
                  <a:pt x="232145" y="122641"/>
                </a:lnTo>
                <a:lnTo>
                  <a:pt x="233821" y="128433"/>
                </a:lnTo>
                <a:lnTo>
                  <a:pt x="235891" y="134200"/>
                </a:lnTo>
                <a:lnTo>
                  <a:pt x="238223" y="138044"/>
                </a:lnTo>
                <a:lnTo>
                  <a:pt x="240731" y="140607"/>
                </a:lnTo>
                <a:lnTo>
                  <a:pt x="243355" y="142315"/>
                </a:lnTo>
                <a:lnTo>
                  <a:pt x="248810" y="144214"/>
                </a:lnTo>
                <a:lnTo>
                  <a:pt x="257175" y="13716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37"/>
          <p:cNvSpPr/>
          <p:nvPr/>
        </p:nvSpPr>
        <p:spPr>
          <a:xfrm>
            <a:off x="4357687" y="3951922"/>
            <a:ext cx="162373" cy="334283"/>
          </a:xfrm>
          <a:custGeom>
            <a:avLst/>
            <a:gdLst/>
            <a:ahLst/>
            <a:cxnLst/>
            <a:rect l="0" t="0" r="0" b="0"/>
            <a:pathLst>
              <a:path w="162373" h="334283">
                <a:moveTo>
                  <a:pt x="0" y="0"/>
                </a:moveTo>
                <a:lnTo>
                  <a:pt x="0" y="13653"/>
                </a:lnTo>
                <a:lnTo>
                  <a:pt x="953" y="19579"/>
                </a:lnTo>
                <a:lnTo>
                  <a:pt x="2540" y="25435"/>
                </a:lnTo>
                <a:lnTo>
                  <a:pt x="4551" y="31244"/>
                </a:lnTo>
                <a:lnTo>
                  <a:pt x="5892" y="39880"/>
                </a:lnTo>
                <a:lnTo>
                  <a:pt x="6785" y="50399"/>
                </a:lnTo>
                <a:lnTo>
                  <a:pt x="7778" y="72882"/>
                </a:lnTo>
                <a:lnTo>
                  <a:pt x="8219" y="92400"/>
                </a:lnTo>
                <a:lnTo>
                  <a:pt x="10242" y="113035"/>
                </a:lnTo>
                <a:lnTo>
                  <a:pt x="20285" y="198909"/>
                </a:lnTo>
                <a:lnTo>
                  <a:pt x="22096" y="218331"/>
                </a:lnTo>
                <a:lnTo>
                  <a:pt x="23303" y="234137"/>
                </a:lnTo>
                <a:lnTo>
                  <a:pt x="24108" y="247531"/>
                </a:lnTo>
                <a:lnTo>
                  <a:pt x="25002" y="270034"/>
                </a:lnTo>
                <a:lnTo>
                  <a:pt x="25576" y="311750"/>
                </a:lnTo>
                <a:lnTo>
                  <a:pt x="25655" y="323658"/>
                </a:lnTo>
                <a:lnTo>
                  <a:pt x="24723" y="326262"/>
                </a:lnTo>
                <a:lnTo>
                  <a:pt x="23149" y="327046"/>
                </a:lnTo>
                <a:lnTo>
                  <a:pt x="21148" y="326616"/>
                </a:lnTo>
                <a:lnTo>
                  <a:pt x="19814" y="325376"/>
                </a:lnTo>
                <a:lnTo>
                  <a:pt x="18924" y="323598"/>
                </a:lnTo>
                <a:lnTo>
                  <a:pt x="18331" y="321459"/>
                </a:lnTo>
                <a:lnTo>
                  <a:pt x="17673" y="314004"/>
                </a:lnTo>
                <a:lnTo>
                  <a:pt x="17497" y="309348"/>
                </a:lnTo>
                <a:lnTo>
                  <a:pt x="17249" y="289144"/>
                </a:lnTo>
                <a:lnTo>
                  <a:pt x="18167" y="282297"/>
                </a:lnTo>
                <a:lnTo>
                  <a:pt x="19731" y="275828"/>
                </a:lnTo>
                <a:lnTo>
                  <a:pt x="33636" y="233555"/>
                </a:lnTo>
                <a:lnTo>
                  <a:pt x="39569" y="219521"/>
                </a:lnTo>
                <a:lnTo>
                  <a:pt x="46382" y="205402"/>
                </a:lnTo>
                <a:lnTo>
                  <a:pt x="53782" y="191227"/>
                </a:lnTo>
                <a:lnTo>
                  <a:pt x="60619" y="180825"/>
                </a:lnTo>
                <a:lnTo>
                  <a:pt x="67083" y="172938"/>
                </a:lnTo>
                <a:lnTo>
                  <a:pt x="86594" y="153435"/>
                </a:lnTo>
                <a:lnTo>
                  <a:pt x="91067" y="149915"/>
                </a:lnTo>
                <a:lnTo>
                  <a:pt x="95953" y="146616"/>
                </a:lnTo>
                <a:lnTo>
                  <a:pt x="101117" y="143464"/>
                </a:lnTo>
                <a:lnTo>
                  <a:pt x="106464" y="141363"/>
                </a:lnTo>
                <a:lnTo>
                  <a:pt x="111933" y="139962"/>
                </a:lnTo>
                <a:lnTo>
                  <a:pt x="117485" y="139028"/>
                </a:lnTo>
                <a:lnTo>
                  <a:pt x="122138" y="139358"/>
                </a:lnTo>
                <a:lnTo>
                  <a:pt x="126193" y="140530"/>
                </a:lnTo>
                <a:lnTo>
                  <a:pt x="129848" y="142264"/>
                </a:lnTo>
                <a:lnTo>
                  <a:pt x="133238" y="144373"/>
                </a:lnTo>
                <a:lnTo>
                  <a:pt x="136451" y="146731"/>
                </a:lnTo>
                <a:lnTo>
                  <a:pt x="139544" y="149256"/>
                </a:lnTo>
                <a:lnTo>
                  <a:pt x="142560" y="151891"/>
                </a:lnTo>
                <a:lnTo>
                  <a:pt x="145522" y="154601"/>
                </a:lnTo>
                <a:lnTo>
                  <a:pt x="148450" y="157360"/>
                </a:lnTo>
                <a:lnTo>
                  <a:pt x="151354" y="161104"/>
                </a:lnTo>
                <a:lnTo>
                  <a:pt x="154243" y="165505"/>
                </a:lnTo>
                <a:lnTo>
                  <a:pt x="157121" y="170344"/>
                </a:lnTo>
                <a:lnTo>
                  <a:pt x="159040" y="175476"/>
                </a:lnTo>
                <a:lnTo>
                  <a:pt x="160319" y="180801"/>
                </a:lnTo>
                <a:lnTo>
                  <a:pt x="161172" y="186257"/>
                </a:lnTo>
                <a:lnTo>
                  <a:pt x="161741" y="191799"/>
                </a:lnTo>
                <a:lnTo>
                  <a:pt x="162119" y="197398"/>
                </a:lnTo>
                <a:lnTo>
                  <a:pt x="162372" y="203036"/>
                </a:lnTo>
                <a:lnTo>
                  <a:pt x="161588" y="209653"/>
                </a:lnTo>
                <a:lnTo>
                  <a:pt x="160113" y="216921"/>
                </a:lnTo>
                <a:lnTo>
                  <a:pt x="158177" y="224624"/>
                </a:lnTo>
                <a:lnTo>
                  <a:pt x="155934" y="231664"/>
                </a:lnTo>
                <a:lnTo>
                  <a:pt x="153486" y="238263"/>
                </a:lnTo>
                <a:lnTo>
                  <a:pt x="150901" y="244567"/>
                </a:lnTo>
                <a:lnTo>
                  <a:pt x="147273" y="252580"/>
                </a:lnTo>
                <a:lnTo>
                  <a:pt x="138162" y="271643"/>
                </a:lnTo>
                <a:lnTo>
                  <a:pt x="133066" y="280155"/>
                </a:lnTo>
                <a:lnTo>
                  <a:pt x="127763" y="287735"/>
                </a:lnTo>
                <a:lnTo>
                  <a:pt x="122323" y="294693"/>
                </a:lnTo>
                <a:lnTo>
                  <a:pt x="117744" y="300285"/>
                </a:lnTo>
                <a:lnTo>
                  <a:pt x="113738" y="304965"/>
                </a:lnTo>
                <a:lnTo>
                  <a:pt x="110116" y="309037"/>
                </a:lnTo>
                <a:lnTo>
                  <a:pt x="105795" y="312705"/>
                </a:lnTo>
                <a:lnTo>
                  <a:pt x="101011" y="316103"/>
                </a:lnTo>
                <a:lnTo>
                  <a:pt x="95915" y="319320"/>
                </a:lnTo>
                <a:lnTo>
                  <a:pt x="91566" y="322418"/>
                </a:lnTo>
                <a:lnTo>
                  <a:pt x="87714" y="325435"/>
                </a:lnTo>
                <a:lnTo>
                  <a:pt x="84193" y="328399"/>
                </a:lnTo>
                <a:lnTo>
                  <a:pt x="80894" y="330375"/>
                </a:lnTo>
                <a:lnTo>
                  <a:pt x="77742" y="331693"/>
                </a:lnTo>
                <a:lnTo>
                  <a:pt x="74688" y="332571"/>
                </a:lnTo>
                <a:lnTo>
                  <a:pt x="70747" y="333157"/>
                </a:lnTo>
                <a:lnTo>
                  <a:pt x="66215" y="333547"/>
                </a:lnTo>
                <a:lnTo>
                  <a:pt x="57051" y="333981"/>
                </a:lnTo>
                <a:lnTo>
                  <a:pt x="44919" y="334282"/>
                </a:lnTo>
                <a:lnTo>
                  <a:pt x="41237" y="331768"/>
                </a:lnTo>
                <a:lnTo>
                  <a:pt x="36348" y="327537"/>
                </a:lnTo>
                <a:lnTo>
                  <a:pt x="34290" y="31718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38"/>
          <p:cNvSpPr/>
          <p:nvPr/>
        </p:nvSpPr>
        <p:spPr>
          <a:xfrm>
            <a:off x="4529137" y="4089687"/>
            <a:ext cx="240031" cy="187776"/>
          </a:xfrm>
          <a:custGeom>
            <a:avLst/>
            <a:gdLst/>
            <a:ahLst/>
            <a:cxnLst/>
            <a:rect l="0" t="0" r="0" b="0"/>
            <a:pathLst>
              <a:path w="240031" h="187776">
                <a:moveTo>
                  <a:pt x="0" y="136555"/>
                </a:moveTo>
                <a:lnTo>
                  <a:pt x="18204" y="132004"/>
                </a:lnTo>
                <a:lnTo>
                  <a:pt x="24518" y="129711"/>
                </a:lnTo>
                <a:lnTo>
                  <a:pt x="29680" y="127230"/>
                </a:lnTo>
                <a:lnTo>
                  <a:pt x="34074" y="124623"/>
                </a:lnTo>
                <a:lnTo>
                  <a:pt x="41497" y="119187"/>
                </a:lnTo>
                <a:lnTo>
                  <a:pt x="44809" y="116404"/>
                </a:lnTo>
                <a:lnTo>
                  <a:pt x="49875" y="112644"/>
                </a:lnTo>
                <a:lnTo>
                  <a:pt x="63124" y="103385"/>
                </a:lnTo>
                <a:lnTo>
                  <a:pt x="68753" y="98250"/>
                </a:lnTo>
                <a:lnTo>
                  <a:pt x="73458" y="92920"/>
                </a:lnTo>
                <a:lnTo>
                  <a:pt x="77547" y="87463"/>
                </a:lnTo>
                <a:lnTo>
                  <a:pt x="82178" y="82872"/>
                </a:lnTo>
                <a:lnTo>
                  <a:pt x="87170" y="78859"/>
                </a:lnTo>
                <a:lnTo>
                  <a:pt x="92404" y="75231"/>
                </a:lnTo>
                <a:lnTo>
                  <a:pt x="96845" y="70907"/>
                </a:lnTo>
                <a:lnTo>
                  <a:pt x="100758" y="66120"/>
                </a:lnTo>
                <a:lnTo>
                  <a:pt x="104320" y="61023"/>
                </a:lnTo>
                <a:lnTo>
                  <a:pt x="108599" y="53815"/>
                </a:lnTo>
                <a:lnTo>
                  <a:pt x="113357" y="45200"/>
                </a:lnTo>
                <a:lnTo>
                  <a:pt x="118434" y="35647"/>
                </a:lnTo>
                <a:lnTo>
                  <a:pt x="121819" y="28325"/>
                </a:lnTo>
                <a:lnTo>
                  <a:pt x="124075" y="22492"/>
                </a:lnTo>
                <a:lnTo>
                  <a:pt x="125579" y="17650"/>
                </a:lnTo>
                <a:lnTo>
                  <a:pt x="126582" y="13470"/>
                </a:lnTo>
                <a:lnTo>
                  <a:pt x="127251" y="9731"/>
                </a:lnTo>
                <a:lnTo>
                  <a:pt x="127696" y="6286"/>
                </a:lnTo>
                <a:lnTo>
                  <a:pt x="127041" y="3989"/>
                </a:lnTo>
                <a:lnTo>
                  <a:pt x="125651" y="2458"/>
                </a:lnTo>
                <a:lnTo>
                  <a:pt x="123773" y="1437"/>
                </a:lnTo>
                <a:lnTo>
                  <a:pt x="119145" y="303"/>
                </a:lnTo>
                <a:lnTo>
                  <a:pt x="116578" y="0"/>
                </a:lnTo>
                <a:lnTo>
                  <a:pt x="113914" y="751"/>
                </a:lnTo>
                <a:lnTo>
                  <a:pt x="108413" y="4125"/>
                </a:lnTo>
                <a:lnTo>
                  <a:pt x="104660" y="8264"/>
                </a:lnTo>
                <a:lnTo>
                  <a:pt x="100254" y="13880"/>
                </a:lnTo>
                <a:lnTo>
                  <a:pt x="95411" y="20481"/>
                </a:lnTo>
                <a:lnTo>
                  <a:pt x="91230" y="26788"/>
                </a:lnTo>
                <a:lnTo>
                  <a:pt x="87490" y="32897"/>
                </a:lnTo>
                <a:lnTo>
                  <a:pt x="84044" y="38875"/>
                </a:lnTo>
                <a:lnTo>
                  <a:pt x="80795" y="49527"/>
                </a:lnTo>
                <a:lnTo>
                  <a:pt x="77676" y="63297"/>
                </a:lnTo>
                <a:lnTo>
                  <a:pt x="74644" y="79144"/>
                </a:lnTo>
                <a:lnTo>
                  <a:pt x="72622" y="91613"/>
                </a:lnTo>
                <a:lnTo>
                  <a:pt x="71275" y="101831"/>
                </a:lnTo>
                <a:lnTo>
                  <a:pt x="70377" y="110549"/>
                </a:lnTo>
                <a:lnTo>
                  <a:pt x="71683" y="120170"/>
                </a:lnTo>
                <a:lnTo>
                  <a:pt x="74458" y="130394"/>
                </a:lnTo>
                <a:lnTo>
                  <a:pt x="78214" y="141020"/>
                </a:lnTo>
                <a:lnTo>
                  <a:pt x="82623" y="150009"/>
                </a:lnTo>
                <a:lnTo>
                  <a:pt x="87467" y="157907"/>
                </a:lnTo>
                <a:lnTo>
                  <a:pt x="92601" y="165077"/>
                </a:lnTo>
                <a:lnTo>
                  <a:pt x="97929" y="170810"/>
                </a:lnTo>
                <a:lnTo>
                  <a:pt x="103386" y="175584"/>
                </a:lnTo>
                <a:lnTo>
                  <a:pt x="108929" y="179719"/>
                </a:lnTo>
                <a:lnTo>
                  <a:pt x="113577" y="182476"/>
                </a:lnTo>
                <a:lnTo>
                  <a:pt x="117628" y="184314"/>
                </a:lnTo>
                <a:lnTo>
                  <a:pt x="124669" y="186357"/>
                </a:lnTo>
                <a:lnTo>
                  <a:pt x="130973" y="187264"/>
                </a:lnTo>
                <a:lnTo>
                  <a:pt x="134941" y="187506"/>
                </a:lnTo>
                <a:lnTo>
                  <a:pt x="144429" y="187775"/>
                </a:lnTo>
                <a:lnTo>
                  <a:pt x="149626" y="186894"/>
                </a:lnTo>
                <a:lnTo>
                  <a:pt x="154996" y="185355"/>
                </a:lnTo>
                <a:lnTo>
                  <a:pt x="160481" y="183375"/>
                </a:lnTo>
                <a:lnTo>
                  <a:pt x="166042" y="181104"/>
                </a:lnTo>
                <a:lnTo>
                  <a:pt x="171655" y="178637"/>
                </a:lnTo>
                <a:lnTo>
                  <a:pt x="177301" y="176040"/>
                </a:lnTo>
                <a:lnTo>
                  <a:pt x="182971" y="172403"/>
                </a:lnTo>
                <a:lnTo>
                  <a:pt x="188656" y="168074"/>
                </a:lnTo>
                <a:lnTo>
                  <a:pt x="194351" y="163282"/>
                </a:lnTo>
                <a:lnTo>
                  <a:pt x="199099" y="158183"/>
                </a:lnTo>
                <a:lnTo>
                  <a:pt x="203218" y="152879"/>
                </a:lnTo>
                <a:lnTo>
                  <a:pt x="206916" y="147438"/>
                </a:lnTo>
                <a:lnTo>
                  <a:pt x="212239" y="141905"/>
                </a:lnTo>
                <a:lnTo>
                  <a:pt x="218645" y="136312"/>
                </a:lnTo>
                <a:lnTo>
                  <a:pt x="240030" y="11941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39"/>
          <p:cNvSpPr/>
          <p:nvPr/>
        </p:nvSpPr>
        <p:spPr>
          <a:xfrm>
            <a:off x="4786312" y="4072100"/>
            <a:ext cx="180023" cy="216347"/>
          </a:xfrm>
          <a:custGeom>
            <a:avLst/>
            <a:gdLst/>
            <a:ahLst/>
            <a:cxnLst/>
            <a:rect l="0" t="0" r="0" b="0"/>
            <a:pathLst>
              <a:path w="180023" h="216347">
                <a:moveTo>
                  <a:pt x="0" y="42700"/>
                </a:moveTo>
                <a:lnTo>
                  <a:pt x="0" y="56352"/>
                </a:lnTo>
                <a:lnTo>
                  <a:pt x="953" y="63232"/>
                </a:lnTo>
                <a:lnTo>
                  <a:pt x="2540" y="70675"/>
                </a:lnTo>
                <a:lnTo>
                  <a:pt x="4551" y="78495"/>
                </a:lnTo>
                <a:lnTo>
                  <a:pt x="9325" y="99884"/>
                </a:lnTo>
                <a:lnTo>
                  <a:pt x="11931" y="112255"/>
                </a:lnTo>
                <a:lnTo>
                  <a:pt x="13670" y="122407"/>
                </a:lnTo>
                <a:lnTo>
                  <a:pt x="14828" y="131081"/>
                </a:lnTo>
                <a:lnTo>
                  <a:pt x="15601" y="138768"/>
                </a:lnTo>
                <a:lnTo>
                  <a:pt x="17068" y="145798"/>
                </a:lnTo>
                <a:lnTo>
                  <a:pt x="18999" y="152389"/>
                </a:lnTo>
                <a:lnTo>
                  <a:pt x="21238" y="158689"/>
                </a:lnTo>
                <a:lnTo>
                  <a:pt x="22732" y="164793"/>
                </a:lnTo>
                <a:lnTo>
                  <a:pt x="23726" y="170768"/>
                </a:lnTo>
                <a:lnTo>
                  <a:pt x="24390" y="176656"/>
                </a:lnTo>
                <a:lnTo>
                  <a:pt x="25785" y="183439"/>
                </a:lnTo>
                <a:lnTo>
                  <a:pt x="27668" y="190818"/>
                </a:lnTo>
                <a:lnTo>
                  <a:pt x="29875" y="198595"/>
                </a:lnTo>
                <a:lnTo>
                  <a:pt x="30394" y="204733"/>
                </a:lnTo>
                <a:lnTo>
                  <a:pt x="29788" y="209777"/>
                </a:lnTo>
                <a:lnTo>
                  <a:pt x="28431" y="214091"/>
                </a:lnTo>
                <a:lnTo>
                  <a:pt x="26574" y="216016"/>
                </a:lnTo>
                <a:lnTo>
                  <a:pt x="24384" y="216346"/>
                </a:lnTo>
                <a:lnTo>
                  <a:pt x="21971" y="215614"/>
                </a:lnTo>
                <a:lnTo>
                  <a:pt x="20362" y="214174"/>
                </a:lnTo>
                <a:lnTo>
                  <a:pt x="19290" y="212260"/>
                </a:lnTo>
                <a:lnTo>
                  <a:pt x="8467" y="179592"/>
                </a:lnTo>
                <a:lnTo>
                  <a:pt x="5645" y="168251"/>
                </a:lnTo>
                <a:lnTo>
                  <a:pt x="3763" y="157834"/>
                </a:lnTo>
                <a:lnTo>
                  <a:pt x="2509" y="148031"/>
                </a:lnTo>
                <a:lnTo>
                  <a:pt x="2625" y="138638"/>
                </a:lnTo>
                <a:lnTo>
                  <a:pt x="3655" y="129518"/>
                </a:lnTo>
                <a:lnTo>
                  <a:pt x="5295" y="120582"/>
                </a:lnTo>
                <a:lnTo>
                  <a:pt x="7340" y="111766"/>
                </a:lnTo>
                <a:lnTo>
                  <a:pt x="9656" y="103031"/>
                </a:lnTo>
                <a:lnTo>
                  <a:pt x="12152" y="94351"/>
                </a:lnTo>
                <a:lnTo>
                  <a:pt x="15721" y="85706"/>
                </a:lnTo>
                <a:lnTo>
                  <a:pt x="20006" y="77086"/>
                </a:lnTo>
                <a:lnTo>
                  <a:pt x="24767" y="68481"/>
                </a:lnTo>
                <a:lnTo>
                  <a:pt x="29846" y="60840"/>
                </a:lnTo>
                <a:lnTo>
                  <a:pt x="35138" y="53841"/>
                </a:lnTo>
                <a:lnTo>
                  <a:pt x="40570" y="47270"/>
                </a:lnTo>
                <a:lnTo>
                  <a:pt x="47049" y="40984"/>
                </a:lnTo>
                <a:lnTo>
                  <a:pt x="54227" y="34888"/>
                </a:lnTo>
                <a:lnTo>
                  <a:pt x="61869" y="28920"/>
                </a:lnTo>
                <a:lnTo>
                  <a:pt x="68868" y="23988"/>
                </a:lnTo>
                <a:lnTo>
                  <a:pt x="75440" y="19748"/>
                </a:lnTo>
                <a:lnTo>
                  <a:pt x="81726" y="15968"/>
                </a:lnTo>
                <a:lnTo>
                  <a:pt x="87821" y="12496"/>
                </a:lnTo>
                <a:lnTo>
                  <a:pt x="99674" y="6099"/>
                </a:lnTo>
                <a:lnTo>
                  <a:pt x="105502" y="4011"/>
                </a:lnTo>
                <a:lnTo>
                  <a:pt x="111292" y="2620"/>
                </a:lnTo>
                <a:lnTo>
                  <a:pt x="117057" y="1692"/>
                </a:lnTo>
                <a:lnTo>
                  <a:pt x="122806" y="1074"/>
                </a:lnTo>
                <a:lnTo>
                  <a:pt x="128543" y="662"/>
                </a:lnTo>
                <a:lnTo>
                  <a:pt x="134273" y="387"/>
                </a:lnTo>
                <a:lnTo>
                  <a:pt x="145719" y="82"/>
                </a:lnTo>
                <a:lnTo>
                  <a:pt x="151439" y="0"/>
                </a:lnTo>
                <a:lnTo>
                  <a:pt x="156204" y="898"/>
                </a:lnTo>
                <a:lnTo>
                  <a:pt x="160334" y="2450"/>
                </a:lnTo>
                <a:lnTo>
                  <a:pt x="164039" y="4436"/>
                </a:lnTo>
                <a:lnTo>
                  <a:pt x="167462" y="5761"/>
                </a:lnTo>
                <a:lnTo>
                  <a:pt x="170697" y="6644"/>
                </a:lnTo>
                <a:lnTo>
                  <a:pt x="180022" y="841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40"/>
          <p:cNvSpPr/>
          <p:nvPr/>
        </p:nvSpPr>
        <p:spPr>
          <a:xfrm>
            <a:off x="1820227" y="4509135"/>
            <a:ext cx="480061" cy="492869"/>
          </a:xfrm>
          <a:custGeom>
            <a:avLst/>
            <a:gdLst/>
            <a:ahLst/>
            <a:cxnLst/>
            <a:rect l="0" t="0" r="0" b="0"/>
            <a:pathLst>
              <a:path w="480061" h="492869">
                <a:moveTo>
                  <a:pt x="0" y="0"/>
                </a:moveTo>
                <a:lnTo>
                  <a:pt x="0" y="31244"/>
                </a:lnTo>
                <a:lnTo>
                  <a:pt x="2540" y="42779"/>
                </a:lnTo>
                <a:lnTo>
                  <a:pt x="6844" y="56160"/>
                </a:lnTo>
                <a:lnTo>
                  <a:pt x="11932" y="74807"/>
                </a:lnTo>
                <a:lnTo>
                  <a:pt x="13669" y="84161"/>
                </a:lnTo>
                <a:lnTo>
                  <a:pt x="14828" y="93255"/>
                </a:lnTo>
                <a:lnTo>
                  <a:pt x="15600" y="102175"/>
                </a:lnTo>
                <a:lnTo>
                  <a:pt x="17068" y="112884"/>
                </a:lnTo>
                <a:lnTo>
                  <a:pt x="21238" y="137483"/>
                </a:lnTo>
                <a:lnTo>
                  <a:pt x="22731" y="150710"/>
                </a:lnTo>
                <a:lnTo>
                  <a:pt x="23727" y="164291"/>
                </a:lnTo>
                <a:lnTo>
                  <a:pt x="24390" y="178107"/>
                </a:lnTo>
                <a:lnTo>
                  <a:pt x="25127" y="218858"/>
                </a:lnTo>
                <a:lnTo>
                  <a:pt x="25601" y="299877"/>
                </a:lnTo>
                <a:lnTo>
                  <a:pt x="24687" y="316123"/>
                </a:lnTo>
                <a:lnTo>
                  <a:pt x="23126" y="331716"/>
                </a:lnTo>
                <a:lnTo>
                  <a:pt x="21132" y="346874"/>
                </a:lnTo>
                <a:lnTo>
                  <a:pt x="19803" y="364599"/>
                </a:lnTo>
                <a:lnTo>
                  <a:pt x="18917" y="384036"/>
                </a:lnTo>
                <a:lnTo>
                  <a:pt x="17670" y="440178"/>
                </a:lnTo>
                <a:lnTo>
                  <a:pt x="17495" y="456330"/>
                </a:lnTo>
                <a:lnTo>
                  <a:pt x="16426" y="469002"/>
                </a:lnTo>
                <a:lnTo>
                  <a:pt x="14761" y="479355"/>
                </a:lnTo>
                <a:lnTo>
                  <a:pt x="11323" y="492129"/>
                </a:lnTo>
                <a:lnTo>
                  <a:pt x="10406" y="492868"/>
                </a:lnTo>
                <a:lnTo>
                  <a:pt x="9795" y="491457"/>
                </a:lnTo>
                <a:lnTo>
                  <a:pt x="8934" y="480367"/>
                </a:lnTo>
                <a:lnTo>
                  <a:pt x="7861" y="471692"/>
                </a:lnTo>
                <a:lnTo>
                  <a:pt x="4129" y="446814"/>
                </a:lnTo>
                <a:lnTo>
                  <a:pt x="3705" y="431225"/>
                </a:lnTo>
                <a:lnTo>
                  <a:pt x="4375" y="414166"/>
                </a:lnTo>
                <a:lnTo>
                  <a:pt x="5774" y="396126"/>
                </a:lnTo>
                <a:lnTo>
                  <a:pt x="7659" y="381241"/>
                </a:lnTo>
                <a:lnTo>
                  <a:pt x="9869" y="368461"/>
                </a:lnTo>
                <a:lnTo>
                  <a:pt x="12294" y="357083"/>
                </a:lnTo>
                <a:lnTo>
                  <a:pt x="15816" y="345687"/>
                </a:lnTo>
                <a:lnTo>
                  <a:pt x="20069" y="334280"/>
                </a:lnTo>
                <a:lnTo>
                  <a:pt x="24809" y="322866"/>
                </a:lnTo>
                <a:lnTo>
                  <a:pt x="30827" y="309541"/>
                </a:lnTo>
                <a:lnTo>
                  <a:pt x="45133" y="279496"/>
                </a:lnTo>
                <a:lnTo>
                  <a:pt x="51996" y="268246"/>
                </a:lnTo>
                <a:lnTo>
                  <a:pt x="64702" y="253206"/>
                </a:lnTo>
                <a:lnTo>
                  <a:pt x="82565" y="234832"/>
                </a:lnTo>
                <a:lnTo>
                  <a:pt x="89333" y="230850"/>
                </a:lnTo>
                <a:lnTo>
                  <a:pt x="96703" y="228194"/>
                </a:lnTo>
                <a:lnTo>
                  <a:pt x="110607" y="225245"/>
                </a:lnTo>
                <a:lnTo>
                  <a:pt x="119961" y="223934"/>
                </a:lnTo>
                <a:lnTo>
                  <a:pt x="129834" y="225891"/>
                </a:lnTo>
                <a:lnTo>
                  <a:pt x="139619" y="229936"/>
                </a:lnTo>
                <a:lnTo>
                  <a:pt x="147143" y="234908"/>
                </a:lnTo>
                <a:lnTo>
                  <a:pt x="149530" y="238520"/>
                </a:lnTo>
                <a:lnTo>
                  <a:pt x="153843" y="252706"/>
                </a:lnTo>
                <a:lnTo>
                  <a:pt x="158227" y="263443"/>
                </a:lnTo>
                <a:lnTo>
                  <a:pt x="160730" y="272784"/>
                </a:lnTo>
                <a:lnTo>
                  <a:pt x="163351" y="284726"/>
                </a:lnTo>
                <a:lnTo>
                  <a:pt x="166050" y="298402"/>
                </a:lnTo>
                <a:lnTo>
                  <a:pt x="168803" y="315139"/>
                </a:lnTo>
                <a:lnTo>
                  <a:pt x="174401" y="354057"/>
                </a:lnTo>
                <a:lnTo>
                  <a:pt x="177227" y="368435"/>
                </a:lnTo>
                <a:lnTo>
                  <a:pt x="180064" y="378973"/>
                </a:lnTo>
                <a:lnTo>
                  <a:pt x="185756" y="393222"/>
                </a:lnTo>
                <a:lnTo>
                  <a:pt x="194315" y="406599"/>
                </a:lnTo>
                <a:lnTo>
                  <a:pt x="200027" y="413438"/>
                </a:lnTo>
                <a:lnTo>
                  <a:pt x="203837" y="415643"/>
                </a:lnTo>
                <a:lnTo>
                  <a:pt x="213149" y="418092"/>
                </a:lnTo>
                <a:lnTo>
                  <a:pt x="217347" y="417793"/>
                </a:lnTo>
                <a:lnTo>
                  <a:pt x="221098" y="416641"/>
                </a:lnTo>
                <a:lnTo>
                  <a:pt x="224551" y="414921"/>
                </a:lnTo>
                <a:lnTo>
                  <a:pt x="233468" y="413009"/>
                </a:lnTo>
                <a:lnTo>
                  <a:pt x="243781" y="411207"/>
                </a:lnTo>
                <a:lnTo>
                  <a:pt x="254715" y="407231"/>
                </a:lnTo>
                <a:lnTo>
                  <a:pt x="268464" y="397209"/>
                </a:lnTo>
                <a:lnTo>
                  <a:pt x="276131" y="390536"/>
                </a:lnTo>
                <a:lnTo>
                  <a:pt x="286005" y="380372"/>
                </a:lnTo>
                <a:lnTo>
                  <a:pt x="297350" y="367882"/>
                </a:lnTo>
                <a:lnTo>
                  <a:pt x="309676" y="353839"/>
                </a:lnTo>
                <a:lnTo>
                  <a:pt x="319798" y="339715"/>
                </a:lnTo>
                <a:lnTo>
                  <a:pt x="328451" y="325536"/>
                </a:lnTo>
                <a:lnTo>
                  <a:pt x="347191" y="290448"/>
                </a:lnTo>
                <a:lnTo>
                  <a:pt x="351476" y="282214"/>
                </a:lnTo>
                <a:lnTo>
                  <a:pt x="361316" y="267986"/>
                </a:lnTo>
                <a:lnTo>
                  <a:pt x="366608" y="261525"/>
                </a:lnTo>
                <a:lnTo>
                  <a:pt x="372040" y="250550"/>
                </a:lnTo>
                <a:lnTo>
                  <a:pt x="377567" y="236565"/>
                </a:lnTo>
                <a:lnTo>
                  <a:pt x="383156" y="220575"/>
                </a:lnTo>
                <a:lnTo>
                  <a:pt x="386882" y="208010"/>
                </a:lnTo>
                <a:lnTo>
                  <a:pt x="389367" y="197728"/>
                </a:lnTo>
                <a:lnTo>
                  <a:pt x="391023" y="188969"/>
                </a:lnTo>
                <a:lnTo>
                  <a:pt x="392863" y="174156"/>
                </a:lnTo>
                <a:lnTo>
                  <a:pt x="393354" y="167539"/>
                </a:lnTo>
                <a:lnTo>
                  <a:pt x="392728" y="162175"/>
                </a:lnTo>
                <a:lnTo>
                  <a:pt x="389493" y="153675"/>
                </a:lnTo>
                <a:lnTo>
                  <a:pt x="387297" y="151028"/>
                </a:lnTo>
                <a:lnTo>
                  <a:pt x="384881" y="149262"/>
                </a:lnTo>
                <a:lnTo>
                  <a:pt x="382317" y="148086"/>
                </a:lnTo>
                <a:lnTo>
                  <a:pt x="378703" y="148253"/>
                </a:lnTo>
                <a:lnTo>
                  <a:pt x="369607" y="150980"/>
                </a:lnTo>
                <a:lnTo>
                  <a:pt x="361755" y="155367"/>
                </a:lnTo>
                <a:lnTo>
                  <a:pt x="346899" y="168272"/>
                </a:lnTo>
                <a:lnTo>
                  <a:pt x="339851" y="175046"/>
                </a:lnTo>
                <a:lnTo>
                  <a:pt x="329480" y="190193"/>
                </a:lnTo>
                <a:lnTo>
                  <a:pt x="325381" y="198233"/>
                </a:lnTo>
                <a:lnTo>
                  <a:pt x="321695" y="206450"/>
                </a:lnTo>
                <a:lnTo>
                  <a:pt x="318286" y="214785"/>
                </a:lnTo>
                <a:lnTo>
                  <a:pt x="315061" y="223200"/>
                </a:lnTo>
                <a:lnTo>
                  <a:pt x="312911" y="233572"/>
                </a:lnTo>
                <a:lnTo>
                  <a:pt x="311477" y="245250"/>
                </a:lnTo>
                <a:lnTo>
                  <a:pt x="310521" y="257797"/>
                </a:lnTo>
                <a:lnTo>
                  <a:pt x="309884" y="269020"/>
                </a:lnTo>
                <a:lnTo>
                  <a:pt x="309176" y="289109"/>
                </a:lnTo>
                <a:lnTo>
                  <a:pt x="308722" y="324337"/>
                </a:lnTo>
                <a:lnTo>
                  <a:pt x="308660" y="338142"/>
                </a:lnTo>
                <a:lnTo>
                  <a:pt x="309596" y="343538"/>
                </a:lnTo>
                <a:lnTo>
                  <a:pt x="313176" y="352073"/>
                </a:lnTo>
                <a:lnTo>
                  <a:pt x="325097" y="366784"/>
                </a:lnTo>
                <a:lnTo>
                  <a:pt x="336143" y="378657"/>
                </a:lnTo>
                <a:lnTo>
                  <a:pt x="340301" y="381026"/>
                </a:lnTo>
                <a:lnTo>
                  <a:pt x="354301" y="385311"/>
                </a:lnTo>
                <a:lnTo>
                  <a:pt x="361619" y="389690"/>
                </a:lnTo>
                <a:lnTo>
                  <a:pt x="365857" y="390285"/>
                </a:lnTo>
                <a:lnTo>
                  <a:pt x="375646" y="388407"/>
                </a:lnTo>
                <a:lnTo>
                  <a:pt x="386346" y="386938"/>
                </a:lnTo>
                <a:lnTo>
                  <a:pt x="398404" y="385332"/>
                </a:lnTo>
                <a:lnTo>
                  <a:pt x="413288" y="381444"/>
                </a:lnTo>
                <a:lnTo>
                  <a:pt x="419353" y="378120"/>
                </a:lnTo>
                <a:lnTo>
                  <a:pt x="434344" y="364342"/>
                </a:lnTo>
                <a:lnTo>
                  <a:pt x="454132" y="349147"/>
                </a:lnTo>
                <a:lnTo>
                  <a:pt x="458965" y="345159"/>
                </a:lnTo>
                <a:lnTo>
                  <a:pt x="480060" y="32575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41"/>
          <p:cNvSpPr/>
          <p:nvPr/>
        </p:nvSpPr>
        <p:spPr>
          <a:xfrm>
            <a:off x="2370163" y="4646295"/>
            <a:ext cx="15850" cy="308610"/>
          </a:xfrm>
          <a:custGeom>
            <a:avLst/>
            <a:gdLst/>
            <a:ahLst/>
            <a:cxnLst/>
            <a:rect l="0" t="0" r="0" b="0"/>
            <a:pathLst>
              <a:path w="15850" h="308610">
                <a:moveTo>
                  <a:pt x="15849" y="0"/>
                </a:moveTo>
                <a:lnTo>
                  <a:pt x="11298" y="18203"/>
                </a:lnTo>
                <a:lnTo>
                  <a:pt x="9957" y="25470"/>
                </a:lnTo>
                <a:lnTo>
                  <a:pt x="9064" y="32220"/>
                </a:lnTo>
                <a:lnTo>
                  <a:pt x="8468" y="38625"/>
                </a:lnTo>
                <a:lnTo>
                  <a:pt x="1620" y="140132"/>
                </a:lnTo>
                <a:lnTo>
                  <a:pt x="0" y="174676"/>
                </a:lnTo>
                <a:lnTo>
                  <a:pt x="520" y="188840"/>
                </a:lnTo>
                <a:lnTo>
                  <a:pt x="1820" y="202094"/>
                </a:lnTo>
                <a:lnTo>
                  <a:pt x="3639" y="214739"/>
                </a:lnTo>
                <a:lnTo>
                  <a:pt x="4851" y="226026"/>
                </a:lnTo>
                <a:lnTo>
                  <a:pt x="5660" y="236410"/>
                </a:lnTo>
                <a:lnTo>
                  <a:pt x="7276" y="30860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42"/>
          <p:cNvSpPr/>
          <p:nvPr/>
        </p:nvSpPr>
        <p:spPr>
          <a:xfrm>
            <a:off x="2558003" y="4629150"/>
            <a:ext cx="169712" cy="590753"/>
          </a:xfrm>
          <a:custGeom>
            <a:avLst/>
            <a:gdLst/>
            <a:ahLst/>
            <a:cxnLst/>
            <a:rect l="0" t="0" r="0" b="0"/>
            <a:pathLst>
              <a:path w="169712" h="590753">
                <a:moveTo>
                  <a:pt x="119474" y="0"/>
                </a:moveTo>
                <a:lnTo>
                  <a:pt x="110372" y="4551"/>
                </a:lnTo>
                <a:lnTo>
                  <a:pt x="105786" y="5891"/>
                </a:lnTo>
                <a:lnTo>
                  <a:pt x="100824" y="6785"/>
                </a:lnTo>
                <a:lnTo>
                  <a:pt x="95611" y="7381"/>
                </a:lnTo>
                <a:lnTo>
                  <a:pt x="91182" y="9683"/>
                </a:lnTo>
                <a:lnTo>
                  <a:pt x="87278" y="13123"/>
                </a:lnTo>
                <a:lnTo>
                  <a:pt x="83723" y="17321"/>
                </a:lnTo>
                <a:lnTo>
                  <a:pt x="77542" y="23930"/>
                </a:lnTo>
                <a:lnTo>
                  <a:pt x="60515" y="41433"/>
                </a:lnTo>
                <a:lnTo>
                  <a:pt x="53498" y="49529"/>
                </a:lnTo>
                <a:lnTo>
                  <a:pt x="47868" y="56832"/>
                </a:lnTo>
                <a:lnTo>
                  <a:pt x="32852" y="78752"/>
                </a:lnTo>
                <a:lnTo>
                  <a:pt x="27436" y="86791"/>
                </a:lnTo>
                <a:lnTo>
                  <a:pt x="22873" y="95008"/>
                </a:lnTo>
                <a:lnTo>
                  <a:pt x="18878" y="103344"/>
                </a:lnTo>
                <a:lnTo>
                  <a:pt x="15263" y="111758"/>
                </a:lnTo>
                <a:lnTo>
                  <a:pt x="11900" y="124035"/>
                </a:lnTo>
                <a:lnTo>
                  <a:pt x="8705" y="138888"/>
                </a:lnTo>
                <a:lnTo>
                  <a:pt x="5623" y="155457"/>
                </a:lnTo>
                <a:lnTo>
                  <a:pt x="3569" y="169360"/>
                </a:lnTo>
                <a:lnTo>
                  <a:pt x="2199" y="181486"/>
                </a:lnTo>
                <a:lnTo>
                  <a:pt x="1285" y="192428"/>
                </a:lnTo>
                <a:lnTo>
                  <a:pt x="677" y="205438"/>
                </a:lnTo>
                <a:lnTo>
                  <a:pt x="0" y="235133"/>
                </a:lnTo>
                <a:lnTo>
                  <a:pt x="772" y="246291"/>
                </a:lnTo>
                <a:lnTo>
                  <a:pt x="4170" y="261227"/>
                </a:lnTo>
                <a:lnTo>
                  <a:pt x="8855" y="271041"/>
                </a:lnTo>
                <a:lnTo>
                  <a:pt x="15073" y="280551"/>
                </a:lnTo>
                <a:lnTo>
                  <a:pt x="16536" y="281331"/>
                </a:lnTo>
                <a:lnTo>
                  <a:pt x="20701" y="282198"/>
                </a:lnTo>
                <a:lnTo>
                  <a:pt x="23146" y="281477"/>
                </a:lnTo>
                <a:lnTo>
                  <a:pt x="28401" y="278136"/>
                </a:lnTo>
                <a:lnTo>
                  <a:pt x="31137" y="275911"/>
                </a:lnTo>
                <a:lnTo>
                  <a:pt x="33912" y="273475"/>
                </a:lnTo>
                <a:lnTo>
                  <a:pt x="36715" y="270900"/>
                </a:lnTo>
                <a:lnTo>
                  <a:pt x="40489" y="265372"/>
                </a:lnTo>
                <a:lnTo>
                  <a:pt x="44910" y="257877"/>
                </a:lnTo>
                <a:lnTo>
                  <a:pt x="49762" y="249070"/>
                </a:lnTo>
                <a:lnTo>
                  <a:pt x="53949" y="240342"/>
                </a:lnTo>
                <a:lnTo>
                  <a:pt x="57693" y="231665"/>
                </a:lnTo>
                <a:lnTo>
                  <a:pt x="61142" y="223024"/>
                </a:lnTo>
                <a:lnTo>
                  <a:pt x="70054" y="198182"/>
                </a:lnTo>
                <a:lnTo>
                  <a:pt x="75097" y="183556"/>
                </a:lnTo>
                <a:lnTo>
                  <a:pt x="78459" y="170948"/>
                </a:lnTo>
                <a:lnTo>
                  <a:pt x="80701" y="159685"/>
                </a:lnTo>
                <a:lnTo>
                  <a:pt x="82195" y="149319"/>
                </a:lnTo>
                <a:lnTo>
                  <a:pt x="85097" y="136693"/>
                </a:lnTo>
                <a:lnTo>
                  <a:pt x="88936" y="122562"/>
                </a:lnTo>
                <a:lnTo>
                  <a:pt x="93400" y="107425"/>
                </a:lnTo>
                <a:lnTo>
                  <a:pt x="96377" y="94477"/>
                </a:lnTo>
                <a:lnTo>
                  <a:pt x="98361" y="82987"/>
                </a:lnTo>
                <a:lnTo>
                  <a:pt x="99684" y="72469"/>
                </a:lnTo>
                <a:lnTo>
                  <a:pt x="103693" y="55703"/>
                </a:lnTo>
                <a:lnTo>
                  <a:pt x="107698" y="41902"/>
                </a:lnTo>
                <a:lnTo>
                  <a:pt x="109952" y="24374"/>
                </a:lnTo>
                <a:lnTo>
                  <a:pt x="110776" y="6290"/>
                </a:lnTo>
                <a:lnTo>
                  <a:pt x="110818" y="5146"/>
                </a:lnTo>
                <a:lnTo>
                  <a:pt x="110864" y="6414"/>
                </a:lnTo>
                <a:lnTo>
                  <a:pt x="113425" y="10153"/>
                </a:lnTo>
                <a:lnTo>
                  <a:pt x="115441" y="12484"/>
                </a:lnTo>
                <a:lnTo>
                  <a:pt x="116786" y="15942"/>
                </a:lnTo>
                <a:lnTo>
                  <a:pt x="118677" y="29912"/>
                </a:lnTo>
                <a:lnTo>
                  <a:pt x="120191" y="47068"/>
                </a:lnTo>
                <a:lnTo>
                  <a:pt x="123920" y="61877"/>
                </a:lnTo>
                <a:lnTo>
                  <a:pt x="125295" y="70778"/>
                </a:lnTo>
                <a:lnTo>
                  <a:pt x="126213" y="80523"/>
                </a:lnTo>
                <a:lnTo>
                  <a:pt x="126824" y="90830"/>
                </a:lnTo>
                <a:lnTo>
                  <a:pt x="130043" y="122601"/>
                </a:lnTo>
                <a:lnTo>
                  <a:pt x="132235" y="141742"/>
                </a:lnTo>
                <a:lnTo>
                  <a:pt x="134649" y="159264"/>
                </a:lnTo>
                <a:lnTo>
                  <a:pt x="157267" y="300032"/>
                </a:lnTo>
                <a:lnTo>
                  <a:pt x="161815" y="337181"/>
                </a:lnTo>
                <a:lnTo>
                  <a:pt x="164846" y="370520"/>
                </a:lnTo>
                <a:lnTo>
                  <a:pt x="166867" y="401318"/>
                </a:lnTo>
                <a:lnTo>
                  <a:pt x="169113" y="453319"/>
                </a:lnTo>
                <a:lnTo>
                  <a:pt x="169711" y="476520"/>
                </a:lnTo>
                <a:lnTo>
                  <a:pt x="169158" y="497702"/>
                </a:lnTo>
                <a:lnTo>
                  <a:pt x="167837" y="517538"/>
                </a:lnTo>
                <a:lnTo>
                  <a:pt x="166003" y="536478"/>
                </a:lnTo>
                <a:lnTo>
                  <a:pt x="163829" y="550057"/>
                </a:lnTo>
                <a:lnTo>
                  <a:pt x="158872" y="567684"/>
                </a:lnTo>
                <a:lnTo>
                  <a:pt x="156217" y="573719"/>
                </a:lnTo>
                <a:lnTo>
                  <a:pt x="153494" y="578694"/>
                </a:lnTo>
                <a:lnTo>
                  <a:pt x="150727" y="582964"/>
                </a:lnTo>
                <a:lnTo>
                  <a:pt x="147929" y="585809"/>
                </a:lnTo>
                <a:lnTo>
                  <a:pt x="145112" y="587707"/>
                </a:lnTo>
                <a:lnTo>
                  <a:pt x="142281" y="588972"/>
                </a:lnTo>
                <a:lnTo>
                  <a:pt x="139441" y="589815"/>
                </a:lnTo>
                <a:lnTo>
                  <a:pt x="136595" y="590378"/>
                </a:lnTo>
                <a:lnTo>
                  <a:pt x="133746" y="590752"/>
                </a:lnTo>
                <a:lnTo>
                  <a:pt x="130893" y="590050"/>
                </a:lnTo>
                <a:lnTo>
                  <a:pt x="128039" y="588629"/>
                </a:lnTo>
                <a:lnTo>
                  <a:pt x="125184" y="586729"/>
                </a:lnTo>
                <a:lnTo>
                  <a:pt x="122328" y="584510"/>
                </a:lnTo>
                <a:lnTo>
                  <a:pt x="119472" y="582078"/>
                </a:lnTo>
                <a:lnTo>
                  <a:pt x="116615" y="579504"/>
                </a:lnTo>
                <a:lnTo>
                  <a:pt x="113758" y="575884"/>
                </a:lnTo>
                <a:lnTo>
                  <a:pt x="110901" y="571565"/>
                </a:lnTo>
                <a:lnTo>
                  <a:pt x="108044" y="566781"/>
                </a:lnTo>
                <a:lnTo>
                  <a:pt x="105186" y="561686"/>
                </a:lnTo>
                <a:lnTo>
                  <a:pt x="99471" y="550945"/>
                </a:lnTo>
                <a:lnTo>
                  <a:pt x="96297" y="537282"/>
                </a:lnTo>
                <a:lnTo>
                  <a:pt x="93933" y="520732"/>
                </a:lnTo>
                <a:lnTo>
                  <a:pt x="91969" y="510985"/>
                </a:lnTo>
                <a:lnTo>
                  <a:pt x="89708" y="500676"/>
                </a:lnTo>
                <a:lnTo>
                  <a:pt x="88200" y="489994"/>
                </a:lnTo>
                <a:lnTo>
                  <a:pt x="87194" y="479063"/>
                </a:lnTo>
                <a:lnTo>
                  <a:pt x="86524" y="467965"/>
                </a:lnTo>
                <a:lnTo>
                  <a:pt x="87030" y="457709"/>
                </a:lnTo>
                <a:lnTo>
                  <a:pt x="88320" y="448014"/>
                </a:lnTo>
                <a:lnTo>
                  <a:pt x="90132" y="438694"/>
                </a:lnTo>
                <a:lnTo>
                  <a:pt x="94686" y="418177"/>
                </a:lnTo>
                <a:lnTo>
                  <a:pt x="105370" y="373962"/>
                </a:lnTo>
                <a:lnTo>
                  <a:pt x="110071" y="359798"/>
                </a:lnTo>
                <a:lnTo>
                  <a:pt x="116063" y="343687"/>
                </a:lnTo>
                <a:lnTo>
                  <a:pt x="145191" y="27432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43"/>
          <p:cNvSpPr/>
          <p:nvPr/>
        </p:nvSpPr>
        <p:spPr>
          <a:xfrm>
            <a:off x="2823573" y="4526279"/>
            <a:ext cx="222522" cy="325757"/>
          </a:xfrm>
          <a:custGeom>
            <a:avLst/>
            <a:gdLst/>
            <a:ahLst/>
            <a:cxnLst/>
            <a:rect l="0" t="0" r="0" b="0"/>
            <a:pathLst>
              <a:path w="222522" h="325757">
                <a:moveTo>
                  <a:pt x="25354" y="0"/>
                </a:moveTo>
                <a:lnTo>
                  <a:pt x="20803" y="9103"/>
                </a:lnTo>
                <a:lnTo>
                  <a:pt x="18569" y="18651"/>
                </a:lnTo>
                <a:lnTo>
                  <a:pt x="17973" y="23864"/>
                </a:lnTo>
                <a:lnTo>
                  <a:pt x="12584" y="63057"/>
                </a:lnTo>
                <a:lnTo>
                  <a:pt x="11125" y="77281"/>
                </a:lnTo>
                <a:lnTo>
                  <a:pt x="10153" y="90573"/>
                </a:lnTo>
                <a:lnTo>
                  <a:pt x="9505" y="103245"/>
                </a:lnTo>
                <a:lnTo>
                  <a:pt x="8785" y="130024"/>
                </a:lnTo>
                <a:lnTo>
                  <a:pt x="8593" y="143833"/>
                </a:lnTo>
                <a:lnTo>
                  <a:pt x="5840" y="189656"/>
                </a:lnTo>
                <a:lnTo>
                  <a:pt x="3772" y="217878"/>
                </a:lnTo>
                <a:lnTo>
                  <a:pt x="1475" y="261935"/>
                </a:lnTo>
                <a:lnTo>
                  <a:pt x="0" y="310821"/>
                </a:lnTo>
                <a:lnTo>
                  <a:pt x="831" y="315799"/>
                </a:lnTo>
                <a:lnTo>
                  <a:pt x="2338" y="319118"/>
                </a:lnTo>
                <a:lnTo>
                  <a:pt x="7049" y="324445"/>
                </a:lnTo>
                <a:lnTo>
                  <a:pt x="7436" y="323929"/>
                </a:lnTo>
                <a:lnTo>
                  <a:pt x="8932" y="317700"/>
                </a:lnTo>
                <a:lnTo>
                  <a:pt x="12658" y="309158"/>
                </a:lnTo>
                <a:lnTo>
                  <a:pt x="20110" y="293639"/>
                </a:lnTo>
                <a:lnTo>
                  <a:pt x="23763" y="285294"/>
                </a:lnTo>
                <a:lnTo>
                  <a:pt x="32902" y="263323"/>
                </a:lnTo>
                <a:lnTo>
                  <a:pt x="38006" y="253654"/>
                </a:lnTo>
                <a:lnTo>
                  <a:pt x="43314" y="245303"/>
                </a:lnTo>
                <a:lnTo>
                  <a:pt x="48757" y="237830"/>
                </a:lnTo>
                <a:lnTo>
                  <a:pt x="54291" y="230944"/>
                </a:lnTo>
                <a:lnTo>
                  <a:pt x="59885" y="224448"/>
                </a:lnTo>
                <a:lnTo>
                  <a:pt x="65520" y="218212"/>
                </a:lnTo>
                <a:lnTo>
                  <a:pt x="71181" y="213103"/>
                </a:lnTo>
                <a:lnTo>
                  <a:pt x="76861" y="208743"/>
                </a:lnTo>
                <a:lnTo>
                  <a:pt x="82552" y="204885"/>
                </a:lnTo>
                <a:lnTo>
                  <a:pt x="88251" y="201360"/>
                </a:lnTo>
                <a:lnTo>
                  <a:pt x="93955" y="198058"/>
                </a:lnTo>
                <a:lnTo>
                  <a:pt x="99663" y="194904"/>
                </a:lnTo>
                <a:lnTo>
                  <a:pt x="104421" y="192801"/>
                </a:lnTo>
                <a:lnTo>
                  <a:pt x="108545" y="191399"/>
                </a:lnTo>
                <a:lnTo>
                  <a:pt x="112247" y="190464"/>
                </a:lnTo>
                <a:lnTo>
                  <a:pt x="115668" y="190794"/>
                </a:lnTo>
                <a:lnTo>
                  <a:pt x="118901" y="191966"/>
                </a:lnTo>
                <a:lnTo>
                  <a:pt x="122009" y="193700"/>
                </a:lnTo>
                <a:lnTo>
                  <a:pt x="130542" y="198167"/>
                </a:lnTo>
                <a:lnTo>
                  <a:pt x="135484" y="200692"/>
                </a:lnTo>
                <a:lnTo>
                  <a:pt x="139731" y="204279"/>
                </a:lnTo>
                <a:lnTo>
                  <a:pt x="143516" y="208576"/>
                </a:lnTo>
                <a:lnTo>
                  <a:pt x="150260" y="218431"/>
                </a:lnTo>
                <a:lnTo>
                  <a:pt x="153392" y="223726"/>
                </a:lnTo>
                <a:lnTo>
                  <a:pt x="156433" y="229161"/>
                </a:lnTo>
                <a:lnTo>
                  <a:pt x="162351" y="240280"/>
                </a:lnTo>
                <a:lnTo>
                  <a:pt x="189888" y="294812"/>
                </a:lnTo>
                <a:lnTo>
                  <a:pt x="194098" y="301317"/>
                </a:lnTo>
                <a:lnTo>
                  <a:pt x="198810" y="307558"/>
                </a:lnTo>
                <a:lnTo>
                  <a:pt x="203856" y="313624"/>
                </a:lnTo>
                <a:lnTo>
                  <a:pt x="208173" y="317667"/>
                </a:lnTo>
                <a:lnTo>
                  <a:pt x="212004" y="320364"/>
                </a:lnTo>
                <a:lnTo>
                  <a:pt x="222521" y="32575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44"/>
          <p:cNvSpPr/>
          <p:nvPr/>
        </p:nvSpPr>
        <p:spPr>
          <a:xfrm>
            <a:off x="3166463" y="4483417"/>
            <a:ext cx="51082" cy="368619"/>
          </a:xfrm>
          <a:custGeom>
            <a:avLst/>
            <a:gdLst/>
            <a:ahLst/>
            <a:cxnLst/>
            <a:rect l="0" t="0" r="0" b="0"/>
            <a:pathLst>
              <a:path w="51082" h="368619">
                <a:moveTo>
                  <a:pt x="8219" y="0"/>
                </a:moveTo>
                <a:lnTo>
                  <a:pt x="3668" y="9102"/>
                </a:lnTo>
                <a:lnTo>
                  <a:pt x="2328" y="13688"/>
                </a:lnTo>
                <a:lnTo>
                  <a:pt x="838" y="23864"/>
                </a:lnTo>
                <a:lnTo>
                  <a:pt x="176" y="34737"/>
                </a:lnTo>
                <a:lnTo>
                  <a:pt x="0" y="40303"/>
                </a:lnTo>
                <a:lnTo>
                  <a:pt x="834" y="47823"/>
                </a:lnTo>
                <a:lnTo>
                  <a:pt x="2343" y="56648"/>
                </a:lnTo>
                <a:lnTo>
                  <a:pt x="4302" y="66340"/>
                </a:lnTo>
                <a:lnTo>
                  <a:pt x="6560" y="75659"/>
                </a:lnTo>
                <a:lnTo>
                  <a:pt x="9018" y="84729"/>
                </a:lnTo>
                <a:lnTo>
                  <a:pt x="11609" y="93634"/>
                </a:lnTo>
                <a:lnTo>
                  <a:pt x="14289" y="107190"/>
                </a:lnTo>
                <a:lnTo>
                  <a:pt x="17028" y="123848"/>
                </a:lnTo>
                <a:lnTo>
                  <a:pt x="19807" y="142572"/>
                </a:lnTo>
                <a:lnTo>
                  <a:pt x="21659" y="159818"/>
                </a:lnTo>
                <a:lnTo>
                  <a:pt x="22894" y="176078"/>
                </a:lnTo>
                <a:lnTo>
                  <a:pt x="23718" y="191680"/>
                </a:lnTo>
                <a:lnTo>
                  <a:pt x="25219" y="209702"/>
                </a:lnTo>
                <a:lnTo>
                  <a:pt x="29427" y="250046"/>
                </a:lnTo>
                <a:lnTo>
                  <a:pt x="31883" y="268615"/>
                </a:lnTo>
                <a:lnTo>
                  <a:pt x="37151" y="301947"/>
                </a:lnTo>
                <a:lnTo>
                  <a:pt x="39890" y="315598"/>
                </a:lnTo>
                <a:lnTo>
                  <a:pt x="42668" y="327556"/>
                </a:lnTo>
                <a:lnTo>
                  <a:pt x="45472" y="338386"/>
                </a:lnTo>
                <a:lnTo>
                  <a:pt x="47342" y="346558"/>
                </a:lnTo>
                <a:lnTo>
                  <a:pt x="48589" y="352959"/>
                </a:lnTo>
                <a:lnTo>
                  <a:pt x="51081" y="36861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45"/>
          <p:cNvSpPr/>
          <p:nvPr/>
        </p:nvSpPr>
        <p:spPr>
          <a:xfrm>
            <a:off x="3071812" y="4577715"/>
            <a:ext cx="368618" cy="111443"/>
          </a:xfrm>
          <a:custGeom>
            <a:avLst/>
            <a:gdLst/>
            <a:ahLst/>
            <a:cxnLst/>
            <a:rect l="0" t="0" r="0" b="0"/>
            <a:pathLst>
              <a:path w="368618" h="111443">
                <a:moveTo>
                  <a:pt x="0" y="111442"/>
                </a:moveTo>
                <a:lnTo>
                  <a:pt x="35795" y="99511"/>
                </a:lnTo>
                <a:lnTo>
                  <a:pt x="116961" y="70809"/>
                </a:lnTo>
                <a:lnTo>
                  <a:pt x="134171" y="65303"/>
                </a:lnTo>
                <a:lnTo>
                  <a:pt x="149455" y="60680"/>
                </a:lnTo>
                <a:lnTo>
                  <a:pt x="164407" y="55694"/>
                </a:lnTo>
                <a:lnTo>
                  <a:pt x="193720" y="45073"/>
                </a:lnTo>
                <a:lnTo>
                  <a:pt x="207252" y="40526"/>
                </a:lnTo>
                <a:lnTo>
                  <a:pt x="220083" y="36542"/>
                </a:lnTo>
                <a:lnTo>
                  <a:pt x="232447" y="32934"/>
                </a:lnTo>
                <a:lnTo>
                  <a:pt x="251167" y="28623"/>
                </a:lnTo>
                <a:lnTo>
                  <a:pt x="274125" y="23844"/>
                </a:lnTo>
                <a:lnTo>
                  <a:pt x="368617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46"/>
          <p:cNvSpPr/>
          <p:nvPr/>
        </p:nvSpPr>
        <p:spPr>
          <a:xfrm>
            <a:off x="1649425" y="5204020"/>
            <a:ext cx="282245" cy="324728"/>
          </a:xfrm>
          <a:custGeom>
            <a:avLst/>
            <a:gdLst/>
            <a:ahLst/>
            <a:cxnLst/>
            <a:rect l="0" t="0" r="0" b="0"/>
            <a:pathLst>
              <a:path w="282245" h="324728">
                <a:moveTo>
                  <a:pt x="239382" y="59495"/>
                </a:moveTo>
                <a:lnTo>
                  <a:pt x="225729" y="50393"/>
                </a:lnTo>
                <a:lnTo>
                  <a:pt x="219803" y="45806"/>
                </a:lnTo>
                <a:lnTo>
                  <a:pt x="213947" y="40844"/>
                </a:lnTo>
                <a:lnTo>
                  <a:pt x="203312" y="31203"/>
                </a:lnTo>
                <a:lnTo>
                  <a:pt x="195411" y="23743"/>
                </a:lnTo>
                <a:lnTo>
                  <a:pt x="185608" y="14188"/>
                </a:lnTo>
                <a:lnTo>
                  <a:pt x="177065" y="8243"/>
                </a:lnTo>
                <a:lnTo>
                  <a:pt x="172120" y="5325"/>
                </a:lnTo>
                <a:lnTo>
                  <a:pt x="166918" y="3379"/>
                </a:lnTo>
                <a:lnTo>
                  <a:pt x="161545" y="2082"/>
                </a:lnTo>
                <a:lnTo>
                  <a:pt x="156058" y="1217"/>
                </a:lnTo>
                <a:lnTo>
                  <a:pt x="149543" y="640"/>
                </a:lnTo>
                <a:lnTo>
                  <a:pt x="142342" y="256"/>
                </a:lnTo>
                <a:lnTo>
                  <a:pt x="134683" y="0"/>
                </a:lnTo>
                <a:lnTo>
                  <a:pt x="127673" y="782"/>
                </a:lnTo>
                <a:lnTo>
                  <a:pt x="121094" y="2255"/>
                </a:lnTo>
                <a:lnTo>
                  <a:pt x="114804" y="4190"/>
                </a:lnTo>
                <a:lnTo>
                  <a:pt x="108705" y="6432"/>
                </a:lnTo>
                <a:lnTo>
                  <a:pt x="102734" y="8880"/>
                </a:lnTo>
                <a:lnTo>
                  <a:pt x="96848" y="11464"/>
                </a:lnTo>
                <a:lnTo>
                  <a:pt x="85229" y="16875"/>
                </a:lnTo>
                <a:lnTo>
                  <a:pt x="79463" y="19652"/>
                </a:lnTo>
                <a:lnTo>
                  <a:pt x="74667" y="23407"/>
                </a:lnTo>
                <a:lnTo>
                  <a:pt x="66798" y="32661"/>
                </a:lnTo>
                <a:lnTo>
                  <a:pt x="62413" y="38748"/>
                </a:lnTo>
                <a:lnTo>
                  <a:pt x="52462" y="53131"/>
                </a:lnTo>
                <a:lnTo>
                  <a:pt x="47141" y="60015"/>
                </a:lnTo>
                <a:lnTo>
                  <a:pt x="41689" y="66509"/>
                </a:lnTo>
                <a:lnTo>
                  <a:pt x="36149" y="72744"/>
                </a:lnTo>
                <a:lnTo>
                  <a:pt x="30551" y="83567"/>
                </a:lnTo>
                <a:lnTo>
                  <a:pt x="24914" y="97450"/>
                </a:lnTo>
                <a:lnTo>
                  <a:pt x="19251" y="113374"/>
                </a:lnTo>
                <a:lnTo>
                  <a:pt x="14523" y="127799"/>
                </a:lnTo>
                <a:lnTo>
                  <a:pt x="10418" y="141226"/>
                </a:lnTo>
                <a:lnTo>
                  <a:pt x="6729" y="153987"/>
                </a:lnTo>
                <a:lnTo>
                  <a:pt x="4270" y="165352"/>
                </a:lnTo>
                <a:lnTo>
                  <a:pt x="2631" y="175786"/>
                </a:lnTo>
                <a:lnTo>
                  <a:pt x="1538" y="185600"/>
                </a:lnTo>
                <a:lnTo>
                  <a:pt x="809" y="197858"/>
                </a:lnTo>
                <a:lnTo>
                  <a:pt x="0" y="226716"/>
                </a:lnTo>
                <a:lnTo>
                  <a:pt x="736" y="240508"/>
                </a:lnTo>
                <a:lnTo>
                  <a:pt x="2180" y="253513"/>
                </a:lnTo>
                <a:lnTo>
                  <a:pt x="4095" y="265993"/>
                </a:lnTo>
                <a:lnTo>
                  <a:pt x="6324" y="275265"/>
                </a:lnTo>
                <a:lnTo>
                  <a:pt x="8762" y="282399"/>
                </a:lnTo>
                <a:lnTo>
                  <a:pt x="11341" y="288108"/>
                </a:lnTo>
                <a:lnTo>
                  <a:pt x="16745" y="296991"/>
                </a:lnTo>
                <a:lnTo>
                  <a:pt x="22322" y="304113"/>
                </a:lnTo>
                <a:lnTo>
                  <a:pt x="27976" y="310454"/>
                </a:lnTo>
                <a:lnTo>
                  <a:pt x="36204" y="316447"/>
                </a:lnTo>
                <a:lnTo>
                  <a:pt x="41065" y="319379"/>
                </a:lnTo>
                <a:lnTo>
                  <a:pt x="49006" y="322636"/>
                </a:lnTo>
                <a:lnTo>
                  <a:pt x="57615" y="324084"/>
                </a:lnTo>
                <a:lnTo>
                  <a:pt x="63912" y="324470"/>
                </a:lnTo>
                <a:lnTo>
                  <a:pt x="70967" y="324727"/>
                </a:lnTo>
                <a:lnTo>
                  <a:pt x="77575" y="323947"/>
                </a:lnTo>
                <a:lnTo>
                  <a:pt x="83886" y="322473"/>
                </a:lnTo>
                <a:lnTo>
                  <a:pt x="89998" y="320539"/>
                </a:lnTo>
                <a:lnTo>
                  <a:pt x="95977" y="319249"/>
                </a:lnTo>
                <a:lnTo>
                  <a:pt x="101869" y="318389"/>
                </a:lnTo>
                <a:lnTo>
                  <a:pt x="107702" y="317816"/>
                </a:lnTo>
                <a:lnTo>
                  <a:pt x="113495" y="316482"/>
                </a:lnTo>
                <a:lnTo>
                  <a:pt x="119262" y="314640"/>
                </a:lnTo>
                <a:lnTo>
                  <a:pt x="125012" y="312458"/>
                </a:lnTo>
                <a:lnTo>
                  <a:pt x="131703" y="309100"/>
                </a:lnTo>
                <a:lnTo>
                  <a:pt x="139021" y="304956"/>
                </a:lnTo>
                <a:lnTo>
                  <a:pt x="180399" y="280066"/>
                </a:lnTo>
                <a:lnTo>
                  <a:pt x="193393" y="271312"/>
                </a:lnTo>
                <a:lnTo>
                  <a:pt x="206818" y="261666"/>
                </a:lnTo>
                <a:lnTo>
                  <a:pt x="282244" y="21380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47"/>
          <p:cNvSpPr/>
          <p:nvPr/>
        </p:nvSpPr>
        <p:spPr>
          <a:xfrm>
            <a:off x="1958244" y="5250611"/>
            <a:ext cx="116040" cy="260987"/>
          </a:xfrm>
          <a:custGeom>
            <a:avLst/>
            <a:gdLst/>
            <a:ahLst/>
            <a:cxnLst/>
            <a:rect l="0" t="0" r="0" b="0"/>
            <a:pathLst>
              <a:path w="116040" h="260987">
                <a:moveTo>
                  <a:pt x="59150" y="12904"/>
                </a:moveTo>
                <a:lnTo>
                  <a:pt x="39838" y="32216"/>
                </a:lnTo>
                <a:lnTo>
                  <a:pt x="36750" y="37209"/>
                </a:lnTo>
                <a:lnTo>
                  <a:pt x="33740" y="43394"/>
                </a:lnTo>
                <a:lnTo>
                  <a:pt x="30780" y="50376"/>
                </a:lnTo>
                <a:lnTo>
                  <a:pt x="27854" y="57888"/>
                </a:lnTo>
                <a:lnTo>
                  <a:pt x="22064" y="73854"/>
                </a:lnTo>
                <a:lnTo>
                  <a:pt x="18233" y="87827"/>
                </a:lnTo>
                <a:lnTo>
                  <a:pt x="8898" y="126213"/>
                </a:lnTo>
                <a:lnTo>
                  <a:pt x="5646" y="142736"/>
                </a:lnTo>
                <a:lnTo>
                  <a:pt x="3478" y="156608"/>
                </a:lnTo>
                <a:lnTo>
                  <a:pt x="2033" y="168714"/>
                </a:lnTo>
                <a:lnTo>
                  <a:pt x="1070" y="179642"/>
                </a:lnTo>
                <a:lnTo>
                  <a:pt x="427" y="189785"/>
                </a:lnTo>
                <a:lnTo>
                  <a:pt x="0" y="199405"/>
                </a:lnTo>
                <a:lnTo>
                  <a:pt x="666" y="207723"/>
                </a:lnTo>
                <a:lnTo>
                  <a:pt x="2064" y="215173"/>
                </a:lnTo>
                <a:lnTo>
                  <a:pt x="3947" y="222045"/>
                </a:lnTo>
                <a:lnTo>
                  <a:pt x="6156" y="227579"/>
                </a:lnTo>
                <a:lnTo>
                  <a:pt x="8581" y="232220"/>
                </a:lnTo>
                <a:lnTo>
                  <a:pt x="11150" y="236268"/>
                </a:lnTo>
                <a:lnTo>
                  <a:pt x="14767" y="239918"/>
                </a:lnTo>
                <a:lnTo>
                  <a:pt x="19084" y="243304"/>
                </a:lnTo>
                <a:lnTo>
                  <a:pt x="23867" y="246514"/>
                </a:lnTo>
                <a:lnTo>
                  <a:pt x="28008" y="249606"/>
                </a:lnTo>
                <a:lnTo>
                  <a:pt x="31721" y="252621"/>
                </a:lnTo>
                <a:lnTo>
                  <a:pt x="35149" y="255583"/>
                </a:lnTo>
                <a:lnTo>
                  <a:pt x="38387" y="257557"/>
                </a:lnTo>
                <a:lnTo>
                  <a:pt x="41498" y="258873"/>
                </a:lnTo>
                <a:lnTo>
                  <a:pt x="44525" y="259751"/>
                </a:lnTo>
                <a:lnTo>
                  <a:pt x="48448" y="260336"/>
                </a:lnTo>
                <a:lnTo>
                  <a:pt x="52968" y="260726"/>
                </a:lnTo>
                <a:lnTo>
                  <a:pt x="57886" y="260986"/>
                </a:lnTo>
                <a:lnTo>
                  <a:pt x="62118" y="260207"/>
                </a:lnTo>
                <a:lnTo>
                  <a:pt x="65891" y="258735"/>
                </a:lnTo>
                <a:lnTo>
                  <a:pt x="69359" y="256801"/>
                </a:lnTo>
                <a:lnTo>
                  <a:pt x="72624" y="254560"/>
                </a:lnTo>
                <a:lnTo>
                  <a:pt x="75753" y="252113"/>
                </a:lnTo>
                <a:lnTo>
                  <a:pt x="78791" y="249529"/>
                </a:lnTo>
                <a:lnTo>
                  <a:pt x="81769" y="246854"/>
                </a:lnTo>
                <a:lnTo>
                  <a:pt x="87618" y="241342"/>
                </a:lnTo>
                <a:lnTo>
                  <a:pt x="89559" y="237585"/>
                </a:lnTo>
                <a:lnTo>
                  <a:pt x="90853" y="233177"/>
                </a:lnTo>
                <a:lnTo>
                  <a:pt x="91715" y="228332"/>
                </a:lnTo>
                <a:lnTo>
                  <a:pt x="94196" y="220340"/>
                </a:lnTo>
                <a:lnTo>
                  <a:pt x="97754" y="210249"/>
                </a:lnTo>
                <a:lnTo>
                  <a:pt x="102031" y="198760"/>
                </a:lnTo>
                <a:lnTo>
                  <a:pt x="104882" y="188243"/>
                </a:lnTo>
                <a:lnTo>
                  <a:pt x="106783" y="178374"/>
                </a:lnTo>
                <a:lnTo>
                  <a:pt x="108051" y="168937"/>
                </a:lnTo>
                <a:lnTo>
                  <a:pt x="109848" y="159789"/>
                </a:lnTo>
                <a:lnTo>
                  <a:pt x="111999" y="150832"/>
                </a:lnTo>
                <a:lnTo>
                  <a:pt x="114385" y="142003"/>
                </a:lnTo>
                <a:lnTo>
                  <a:pt x="115024" y="133260"/>
                </a:lnTo>
                <a:lnTo>
                  <a:pt x="114497" y="124574"/>
                </a:lnTo>
                <a:lnTo>
                  <a:pt x="113193" y="115925"/>
                </a:lnTo>
                <a:lnTo>
                  <a:pt x="113276" y="107303"/>
                </a:lnTo>
                <a:lnTo>
                  <a:pt x="114284" y="98696"/>
                </a:lnTo>
                <a:lnTo>
                  <a:pt x="115909" y="90101"/>
                </a:lnTo>
                <a:lnTo>
                  <a:pt x="116039" y="81513"/>
                </a:lnTo>
                <a:lnTo>
                  <a:pt x="115174" y="72931"/>
                </a:lnTo>
                <a:lnTo>
                  <a:pt x="113645" y="64352"/>
                </a:lnTo>
                <a:lnTo>
                  <a:pt x="112625" y="56728"/>
                </a:lnTo>
                <a:lnTo>
                  <a:pt x="111945" y="49740"/>
                </a:lnTo>
                <a:lnTo>
                  <a:pt x="111190" y="37848"/>
                </a:lnTo>
                <a:lnTo>
                  <a:pt x="110854" y="29387"/>
                </a:lnTo>
                <a:lnTo>
                  <a:pt x="109812" y="24845"/>
                </a:lnTo>
                <a:lnTo>
                  <a:pt x="108165" y="19912"/>
                </a:lnTo>
                <a:lnTo>
                  <a:pt x="106114" y="14719"/>
                </a:lnTo>
                <a:lnTo>
                  <a:pt x="103795" y="11256"/>
                </a:lnTo>
                <a:lnTo>
                  <a:pt x="101296" y="8947"/>
                </a:lnTo>
                <a:lnTo>
                  <a:pt x="98677" y="7409"/>
                </a:lnTo>
                <a:lnTo>
                  <a:pt x="95979" y="5430"/>
                </a:lnTo>
                <a:lnTo>
                  <a:pt x="93228" y="3159"/>
                </a:lnTo>
                <a:lnTo>
                  <a:pt x="90441" y="692"/>
                </a:lnTo>
                <a:lnTo>
                  <a:pt x="87631" y="0"/>
                </a:lnTo>
                <a:lnTo>
                  <a:pt x="84805" y="491"/>
                </a:lnTo>
                <a:lnTo>
                  <a:pt x="77976" y="3573"/>
                </a:lnTo>
                <a:lnTo>
                  <a:pt x="74503" y="3994"/>
                </a:lnTo>
                <a:lnTo>
                  <a:pt x="67723" y="433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48"/>
          <p:cNvSpPr/>
          <p:nvPr/>
        </p:nvSpPr>
        <p:spPr>
          <a:xfrm>
            <a:off x="2128837" y="5188722"/>
            <a:ext cx="317183" cy="295210"/>
          </a:xfrm>
          <a:custGeom>
            <a:avLst/>
            <a:gdLst/>
            <a:ahLst/>
            <a:cxnLst/>
            <a:rect l="0" t="0" r="0" b="0"/>
            <a:pathLst>
              <a:path w="317183" h="295210">
                <a:moveTo>
                  <a:pt x="0" y="23357"/>
                </a:moveTo>
                <a:lnTo>
                  <a:pt x="9102" y="37010"/>
                </a:lnTo>
                <a:lnTo>
                  <a:pt x="12735" y="41984"/>
                </a:lnTo>
                <a:lnTo>
                  <a:pt x="19313" y="50052"/>
                </a:lnTo>
                <a:lnTo>
                  <a:pt x="23352" y="55441"/>
                </a:lnTo>
                <a:lnTo>
                  <a:pt x="32921" y="69049"/>
                </a:lnTo>
                <a:lnTo>
                  <a:pt x="37187" y="77631"/>
                </a:lnTo>
                <a:lnTo>
                  <a:pt x="40984" y="87163"/>
                </a:lnTo>
                <a:lnTo>
                  <a:pt x="62755" y="151666"/>
                </a:lnTo>
                <a:lnTo>
                  <a:pt x="66602" y="166046"/>
                </a:lnTo>
                <a:lnTo>
                  <a:pt x="75956" y="204885"/>
                </a:lnTo>
                <a:lnTo>
                  <a:pt x="79212" y="221528"/>
                </a:lnTo>
                <a:lnTo>
                  <a:pt x="81383" y="235481"/>
                </a:lnTo>
                <a:lnTo>
                  <a:pt x="82830" y="247641"/>
                </a:lnTo>
                <a:lnTo>
                  <a:pt x="84748" y="256700"/>
                </a:lnTo>
                <a:lnTo>
                  <a:pt x="86979" y="263692"/>
                </a:lnTo>
                <a:lnTo>
                  <a:pt x="91045" y="272095"/>
                </a:lnTo>
                <a:lnTo>
                  <a:pt x="92129" y="273003"/>
                </a:lnTo>
                <a:lnTo>
                  <a:pt x="92852" y="272655"/>
                </a:lnTo>
                <a:lnTo>
                  <a:pt x="93334" y="259089"/>
                </a:lnTo>
                <a:lnTo>
                  <a:pt x="93869" y="208454"/>
                </a:lnTo>
                <a:lnTo>
                  <a:pt x="94964" y="185808"/>
                </a:lnTo>
                <a:lnTo>
                  <a:pt x="96647" y="166900"/>
                </a:lnTo>
                <a:lnTo>
                  <a:pt x="98721" y="150485"/>
                </a:lnTo>
                <a:lnTo>
                  <a:pt x="102962" y="132875"/>
                </a:lnTo>
                <a:lnTo>
                  <a:pt x="108646" y="114467"/>
                </a:lnTo>
                <a:lnTo>
                  <a:pt x="115293" y="95527"/>
                </a:lnTo>
                <a:lnTo>
                  <a:pt x="122582" y="78138"/>
                </a:lnTo>
                <a:lnTo>
                  <a:pt x="130299" y="61783"/>
                </a:lnTo>
                <a:lnTo>
                  <a:pt x="138301" y="46117"/>
                </a:lnTo>
                <a:lnTo>
                  <a:pt x="145541" y="34720"/>
                </a:lnTo>
                <a:lnTo>
                  <a:pt x="152272" y="26170"/>
                </a:lnTo>
                <a:lnTo>
                  <a:pt x="172213" y="5604"/>
                </a:lnTo>
                <a:lnTo>
                  <a:pt x="176721" y="2949"/>
                </a:lnTo>
                <a:lnTo>
                  <a:pt x="181631" y="1180"/>
                </a:lnTo>
                <a:lnTo>
                  <a:pt x="186810" y="0"/>
                </a:lnTo>
                <a:lnTo>
                  <a:pt x="192168" y="166"/>
                </a:lnTo>
                <a:lnTo>
                  <a:pt x="197644" y="1229"/>
                </a:lnTo>
                <a:lnTo>
                  <a:pt x="203200" y="2890"/>
                </a:lnTo>
                <a:lnTo>
                  <a:pt x="211914" y="7276"/>
                </a:lnTo>
                <a:lnTo>
                  <a:pt x="215571" y="9779"/>
                </a:lnTo>
                <a:lnTo>
                  <a:pt x="222174" y="17640"/>
                </a:lnTo>
                <a:lnTo>
                  <a:pt x="225269" y="22404"/>
                </a:lnTo>
                <a:lnTo>
                  <a:pt x="229237" y="29389"/>
                </a:lnTo>
                <a:lnTo>
                  <a:pt x="238725" y="47311"/>
                </a:lnTo>
                <a:lnTo>
                  <a:pt x="242970" y="57424"/>
                </a:lnTo>
                <a:lnTo>
                  <a:pt x="246753" y="67976"/>
                </a:lnTo>
                <a:lnTo>
                  <a:pt x="250227" y="78820"/>
                </a:lnTo>
                <a:lnTo>
                  <a:pt x="252543" y="89860"/>
                </a:lnTo>
                <a:lnTo>
                  <a:pt x="254087" y="101030"/>
                </a:lnTo>
                <a:lnTo>
                  <a:pt x="255116" y="112287"/>
                </a:lnTo>
                <a:lnTo>
                  <a:pt x="255803" y="123602"/>
                </a:lnTo>
                <a:lnTo>
                  <a:pt x="256565" y="146333"/>
                </a:lnTo>
                <a:lnTo>
                  <a:pt x="257721" y="163444"/>
                </a:lnTo>
                <a:lnTo>
                  <a:pt x="261545" y="207856"/>
                </a:lnTo>
                <a:lnTo>
                  <a:pt x="263898" y="225414"/>
                </a:lnTo>
                <a:lnTo>
                  <a:pt x="266420" y="239024"/>
                </a:lnTo>
                <a:lnTo>
                  <a:pt x="269053" y="250003"/>
                </a:lnTo>
                <a:lnTo>
                  <a:pt x="271761" y="259227"/>
                </a:lnTo>
                <a:lnTo>
                  <a:pt x="274519" y="267281"/>
                </a:lnTo>
                <a:lnTo>
                  <a:pt x="277310" y="274556"/>
                </a:lnTo>
                <a:lnTo>
                  <a:pt x="280124" y="280358"/>
                </a:lnTo>
                <a:lnTo>
                  <a:pt x="285789" y="289345"/>
                </a:lnTo>
                <a:lnTo>
                  <a:pt x="288634" y="292122"/>
                </a:lnTo>
                <a:lnTo>
                  <a:pt x="291482" y="293974"/>
                </a:lnTo>
                <a:lnTo>
                  <a:pt x="294334" y="295209"/>
                </a:lnTo>
                <a:lnTo>
                  <a:pt x="296235" y="295079"/>
                </a:lnTo>
                <a:lnTo>
                  <a:pt x="297503" y="294040"/>
                </a:lnTo>
                <a:lnTo>
                  <a:pt x="317182" y="27196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49"/>
          <p:cNvSpPr/>
          <p:nvPr/>
        </p:nvSpPr>
        <p:spPr>
          <a:xfrm>
            <a:off x="2651759" y="5083492"/>
            <a:ext cx="17146" cy="445771"/>
          </a:xfrm>
          <a:custGeom>
            <a:avLst/>
            <a:gdLst/>
            <a:ahLst/>
            <a:cxnLst/>
            <a:rect l="0" t="0" r="0" b="0"/>
            <a:pathLst>
              <a:path w="17146" h="445771">
                <a:moveTo>
                  <a:pt x="0" y="0"/>
                </a:moveTo>
                <a:lnTo>
                  <a:pt x="4551" y="9102"/>
                </a:lnTo>
                <a:lnTo>
                  <a:pt x="5892" y="13688"/>
                </a:lnTo>
                <a:lnTo>
                  <a:pt x="6786" y="18650"/>
                </a:lnTo>
                <a:lnTo>
                  <a:pt x="7381" y="23864"/>
                </a:lnTo>
                <a:lnTo>
                  <a:pt x="7779" y="35912"/>
                </a:lnTo>
                <a:lnTo>
                  <a:pt x="8503" y="136773"/>
                </a:lnTo>
                <a:lnTo>
                  <a:pt x="8570" y="312448"/>
                </a:lnTo>
                <a:lnTo>
                  <a:pt x="9524" y="334030"/>
                </a:lnTo>
                <a:lnTo>
                  <a:pt x="11112" y="354131"/>
                </a:lnTo>
                <a:lnTo>
                  <a:pt x="14464" y="387897"/>
                </a:lnTo>
                <a:lnTo>
                  <a:pt x="15358" y="399568"/>
                </a:lnTo>
                <a:lnTo>
                  <a:pt x="16351" y="417616"/>
                </a:lnTo>
                <a:lnTo>
                  <a:pt x="17145" y="44577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50"/>
          <p:cNvSpPr/>
          <p:nvPr/>
        </p:nvSpPr>
        <p:spPr>
          <a:xfrm>
            <a:off x="2523172" y="5246975"/>
            <a:ext cx="308611" cy="222280"/>
          </a:xfrm>
          <a:custGeom>
            <a:avLst/>
            <a:gdLst/>
            <a:ahLst/>
            <a:cxnLst/>
            <a:rect l="0" t="0" r="0" b="0"/>
            <a:pathLst>
              <a:path w="308611" h="222280">
                <a:moveTo>
                  <a:pt x="0" y="50829"/>
                </a:moveTo>
                <a:lnTo>
                  <a:pt x="53387" y="50829"/>
                </a:lnTo>
                <a:lnTo>
                  <a:pt x="63214" y="49877"/>
                </a:lnTo>
                <a:lnTo>
                  <a:pt x="74528" y="48290"/>
                </a:lnTo>
                <a:lnTo>
                  <a:pt x="86833" y="46279"/>
                </a:lnTo>
                <a:lnTo>
                  <a:pt x="97893" y="43986"/>
                </a:lnTo>
                <a:lnTo>
                  <a:pt x="108125" y="41505"/>
                </a:lnTo>
                <a:lnTo>
                  <a:pt x="117803" y="38898"/>
                </a:lnTo>
                <a:lnTo>
                  <a:pt x="129970" y="36207"/>
                </a:lnTo>
                <a:lnTo>
                  <a:pt x="158729" y="30679"/>
                </a:lnTo>
                <a:lnTo>
                  <a:pt x="173447" y="26918"/>
                </a:lnTo>
                <a:lnTo>
                  <a:pt x="188022" y="22506"/>
                </a:lnTo>
                <a:lnTo>
                  <a:pt x="202500" y="17660"/>
                </a:lnTo>
                <a:lnTo>
                  <a:pt x="215963" y="13477"/>
                </a:lnTo>
                <a:lnTo>
                  <a:pt x="241081" y="6288"/>
                </a:lnTo>
                <a:lnTo>
                  <a:pt x="251208" y="3990"/>
                </a:lnTo>
                <a:lnTo>
                  <a:pt x="259865" y="2459"/>
                </a:lnTo>
                <a:lnTo>
                  <a:pt x="267540" y="1437"/>
                </a:lnTo>
                <a:lnTo>
                  <a:pt x="273610" y="757"/>
                </a:lnTo>
                <a:lnTo>
                  <a:pt x="282895" y="0"/>
                </a:lnTo>
                <a:lnTo>
                  <a:pt x="285751" y="751"/>
                </a:lnTo>
                <a:lnTo>
                  <a:pt x="287656" y="2204"/>
                </a:lnTo>
                <a:lnTo>
                  <a:pt x="288925" y="4125"/>
                </a:lnTo>
                <a:lnTo>
                  <a:pt x="290725" y="5405"/>
                </a:lnTo>
                <a:lnTo>
                  <a:pt x="295263" y="6829"/>
                </a:lnTo>
                <a:lnTo>
                  <a:pt x="296855" y="9113"/>
                </a:lnTo>
                <a:lnTo>
                  <a:pt x="297916" y="12541"/>
                </a:lnTo>
                <a:lnTo>
                  <a:pt x="298623" y="16732"/>
                </a:lnTo>
                <a:lnTo>
                  <a:pt x="299095" y="21430"/>
                </a:lnTo>
                <a:lnTo>
                  <a:pt x="299409" y="26467"/>
                </a:lnTo>
                <a:lnTo>
                  <a:pt x="299618" y="31731"/>
                </a:lnTo>
                <a:lnTo>
                  <a:pt x="299913" y="98299"/>
                </a:lnTo>
                <a:lnTo>
                  <a:pt x="300907" y="120576"/>
                </a:lnTo>
                <a:lnTo>
                  <a:pt x="302522" y="139237"/>
                </a:lnTo>
                <a:lnTo>
                  <a:pt x="304552" y="155488"/>
                </a:lnTo>
                <a:lnTo>
                  <a:pt x="305904" y="168227"/>
                </a:lnTo>
                <a:lnTo>
                  <a:pt x="306806" y="178624"/>
                </a:lnTo>
                <a:lnTo>
                  <a:pt x="307407" y="187461"/>
                </a:lnTo>
                <a:lnTo>
                  <a:pt x="308075" y="202360"/>
                </a:lnTo>
                <a:lnTo>
                  <a:pt x="308610" y="22227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51"/>
          <p:cNvSpPr/>
          <p:nvPr/>
        </p:nvSpPr>
        <p:spPr>
          <a:xfrm>
            <a:off x="2960369" y="5119673"/>
            <a:ext cx="454344" cy="300625"/>
          </a:xfrm>
          <a:custGeom>
            <a:avLst/>
            <a:gdLst/>
            <a:ahLst/>
            <a:cxnLst/>
            <a:rect l="0" t="0" r="0" b="0"/>
            <a:pathLst>
              <a:path w="454344" h="300625">
                <a:moveTo>
                  <a:pt x="0" y="49544"/>
                </a:moveTo>
                <a:lnTo>
                  <a:pt x="0" y="67747"/>
                </a:lnTo>
                <a:lnTo>
                  <a:pt x="5081" y="122405"/>
                </a:lnTo>
                <a:lnTo>
                  <a:pt x="9102" y="160982"/>
                </a:lnTo>
                <a:lnTo>
                  <a:pt x="11783" y="196226"/>
                </a:lnTo>
                <a:lnTo>
                  <a:pt x="13571" y="229247"/>
                </a:lnTo>
                <a:lnTo>
                  <a:pt x="16439" y="300624"/>
                </a:lnTo>
                <a:lnTo>
                  <a:pt x="16675" y="297893"/>
                </a:lnTo>
                <a:lnTo>
                  <a:pt x="16936" y="274539"/>
                </a:lnTo>
                <a:lnTo>
                  <a:pt x="17959" y="261453"/>
                </a:lnTo>
                <a:lnTo>
                  <a:pt x="19593" y="248920"/>
                </a:lnTo>
                <a:lnTo>
                  <a:pt x="21635" y="236753"/>
                </a:lnTo>
                <a:lnTo>
                  <a:pt x="23948" y="224833"/>
                </a:lnTo>
                <a:lnTo>
                  <a:pt x="29059" y="201428"/>
                </a:lnTo>
                <a:lnTo>
                  <a:pt x="33660" y="186042"/>
                </a:lnTo>
                <a:lnTo>
                  <a:pt x="39585" y="168166"/>
                </a:lnTo>
                <a:lnTo>
                  <a:pt x="60525" y="107478"/>
                </a:lnTo>
                <a:lnTo>
                  <a:pt x="66068" y="96739"/>
                </a:lnTo>
                <a:lnTo>
                  <a:pt x="72620" y="86722"/>
                </a:lnTo>
                <a:lnTo>
                  <a:pt x="79846" y="77187"/>
                </a:lnTo>
                <a:lnTo>
                  <a:pt x="88473" y="67020"/>
                </a:lnTo>
                <a:lnTo>
                  <a:pt x="98035" y="56432"/>
                </a:lnTo>
                <a:lnTo>
                  <a:pt x="127104" y="25716"/>
                </a:lnTo>
                <a:lnTo>
                  <a:pt x="132361" y="23182"/>
                </a:lnTo>
                <a:lnTo>
                  <a:pt x="137771" y="22444"/>
                </a:lnTo>
                <a:lnTo>
                  <a:pt x="151039" y="23554"/>
                </a:lnTo>
                <a:lnTo>
                  <a:pt x="153081" y="25550"/>
                </a:lnTo>
                <a:lnTo>
                  <a:pt x="157888" y="32848"/>
                </a:lnTo>
                <a:lnTo>
                  <a:pt x="160504" y="38413"/>
                </a:lnTo>
                <a:lnTo>
                  <a:pt x="163200" y="44981"/>
                </a:lnTo>
                <a:lnTo>
                  <a:pt x="165950" y="52217"/>
                </a:lnTo>
                <a:lnTo>
                  <a:pt x="167784" y="59899"/>
                </a:lnTo>
                <a:lnTo>
                  <a:pt x="169006" y="67877"/>
                </a:lnTo>
                <a:lnTo>
                  <a:pt x="169821" y="76054"/>
                </a:lnTo>
                <a:lnTo>
                  <a:pt x="170364" y="84362"/>
                </a:lnTo>
                <a:lnTo>
                  <a:pt x="170726" y="92759"/>
                </a:lnTo>
                <a:lnTo>
                  <a:pt x="171129" y="110661"/>
                </a:lnTo>
                <a:lnTo>
                  <a:pt x="171308" y="131317"/>
                </a:lnTo>
                <a:lnTo>
                  <a:pt x="172308" y="141207"/>
                </a:lnTo>
                <a:lnTo>
                  <a:pt x="173927" y="150658"/>
                </a:lnTo>
                <a:lnTo>
                  <a:pt x="175959" y="159815"/>
                </a:lnTo>
                <a:lnTo>
                  <a:pt x="177314" y="168779"/>
                </a:lnTo>
                <a:lnTo>
                  <a:pt x="178217" y="177611"/>
                </a:lnTo>
                <a:lnTo>
                  <a:pt x="178819" y="186357"/>
                </a:lnTo>
                <a:lnTo>
                  <a:pt x="181125" y="195998"/>
                </a:lnTo>
                <a:lnTo>
                  <a:pt x="184568" y="206235"/>
                </a:lnTo>
                <a:lnTo>
                  <a:pt x="188768" y="216869"/>
                </a:lnTo>
                <a:lnTo>
                  <a:pt x="192520" y="224912"/>
                </a:lnTo>
                <a:lnTo>
                  <a:pt x="195975" y="231226"/>
                </a:lnTo>
                <a:lnTo>
                  <a:pt x="199230" y="236388"/>
                </a:lnTo>
                <a:lnTo>
                  <a:pt x="205387" y="244663"/>
                </a:lnTo>
                <a:lnTo>
                  <a:pt x="208362" y="248204"/>
                </a:lnTo>
                <a:lnTo>
                  <a:pt x="211298" y="250563"/>
                </a:lnTo>
                <a:lnTo>
                  <a:pt x="214208" y="252137"/>
                </a:lnTo>
                <a:lnTo>
                  <a:pt x="217101" y="253187"/>
                </a:lnTo>
                <a:lnTo>
                  <a:pt x="230273" y="254662"/>
                </a:lnTo>
                <a:lnTo>
                  <a:pt x="241690" y="255100"/>
                </a:lnTo>
                <a:lnTo>
                  <a:pt x="244947" y="254209"/>
                </a:lnTo>
                <a:lnTo>
                  <a:pt x="251106" y="250679"/>
                </a:lnTo>
                <a:lnTo>
                  <a:pt x="259928" y="243336"/>
                </a:lnTo>
                <a:lnTo>
                  <a:pt x="265701" y="235369"/>
                </a:lnTo>
                <a:lnTo>
                  <a:pt x="268574" y="230577"/>
                </a:lnTo>
                <a:lnTo>
                  <a:pt x="271442" y="225478"/>
                </a:lnTo>
                <a:lnTo>
                  <a:pt x="277169" y="214732"/>
                </a:lnTo>
                <a:lnTo>
                  <a:pt x="294849" y="179769"/>
                </a:lnTo>
                <a:lnTo>
                  <a:pt x="300389" y="167793"/>
                </a:lnTo>
                <a:lnTo>
                  <a:pt x="305034" y="156952"/>
                </a:lnTo>
                <a:lnTo>
                  <a:pt x="309084" y="146867"/>
                </a:lnTo>
                <a:lnTo>
                  <a:pt x="316124" y="128041"/>
                </a:lnTo>
                <a:lnTo>
                  <a:pt x="319334" y="119020"/>
                </a:lnTo>
                <a:lnTo>
                  <a:pt x="342056" y="60816"/>
                </a:lnTo>
                <a:lnTo>
                  <a:pt x="348053" y="43724"/>
                </a:lnTo>
                <a:lnTo>
                  <a:pt x="352050" y="30424"/>
                </a:lnTo>
                <a:lnTo>
                  <a:pt x="354715" y="19652"/>
                </a:lnTo>
                <a:lnTo>
                  <a:pt x="355539" y="12471"/>
                </a:lnTo>
                <a:lnTo>
                  <a:pt x="355137" y="7684"/>
                </a:lnTo>
                <a:lnTo>
                  <a:pt x="353915" y="4492"/>
                </a:lnTo>
                <a:lnTo>
                  <a:pt x="351196" y="2365"/>
                </a:lnTo>
                <a:lnTo>
                  <a:pt x="347478" y="946"/>
                </a:lnTo>
                <a:lnTo>
                  <a:pt x="343095" y="0"/>
                </a:lnTo>
                <a:lnTo>
                  <a:pt x="339220" y="323"/>
                </a:lnTo>
                <a:lnTo>
                  <a:pt x="335684" y="1489"/>
                </a:lnTo>
                <a:lnTo>
                  <a:pt x="332375" y="3220"/>
                </a:lnTo>
                <a:lnTo>
                  <a:pt x="326157" y="10223"/>
                </a:lnTo>
                <a:lnTo>
                  <a:pt x="323166" y="14758"/>
                </a:lnTo>
                <a:lnTo>
                  <a:pt x="319267" y="23496"/>
                </a:lnTo>
                <a:lnTo>
                  <a:pt x="314762" y="35036"/>
                </a:lnTo>
                <a:lnTo>
                  <a:pt x="301861" y="70963"/>
                </a:lnTo>
                <a:lnTo>
                  <a:pt x="298396" y="80968"/>
                </a:lnTo>
                <a:lnTo>
                  <a:pt x="295133" y="94306"/>
                </a:lnTo>
                <a:lnTo>
                  <a:pt x="292006" y="109865"/>
                </a:lnTo>
                <a:lnTo>
                  <a:pt x="288968" y="126906"/>
                </a:lnTo>
                <a:lnTo>
                  <a:pt x="286943" y="140171"/>
                </a:lnTo>
                <a:lnTo>
                  <a:pt x="285593" y="150920"/>
                </a:lnTo>
                <a:lnTo>
                  <a:pt x="284693" y="159990"/>
                </a:lnTo>
                <a:lnTo>
                  <a:pt x="285998" y="168895"/>
                </a:lnTo>
                <a:lnTo>
                  <a:pt x="288773" y="177689"/>
                </a:lnTo>
                <a:lnTo>
                  <a:pt x="292528" y="186409"/>
                </a:lnTo>
                <a:lnTo>
                  <a:pt x="296936" y="194128"/>
                </a:lnTo>
                <a:lnTo>
                  <a:pt x="301780" y="201178"/>
                </a:lnTo>
                <a:lnTo>
                  <a:pt x="306914" y="207783"/>
                </a:lnTo>
                <a:lnTo>
                  <a:pt x="312242" y="212187"/>
                </a:lnTo>
                <a:lnTo>
                  <a:pt x="317699" y="215123"/>
                </a:lnTo>
                <a:lnTo>
                  <a:pt x="323242" y="217080"/>
                </a:lnTo>
                <a:lnTo>
                  <a:pt x="327890" y="217432"/>
                </a:lnTo>
                <a:lnTo>
                  <a:pt x="331941" y="216715"/>
                </a:lnTo>
                <a:lnTo>
                  <a:pt x="335594" y="215284"/>
                </a:lnTo>
                <a:lnTo>
                  <a:pt x="344733" y="213694"/>
                </a:lnTo>
                <a:lnTo>
                  <a:pt x="349837" y="213270"/>
                </a:lnTo>
                <a:lnTo>
                  <a:pt x="355145" y="211082"/>
                </a:lnTo>
                <a:lnTo>
                  <a:pt x="366123" y="203571"/>
                </a:lnTo>
                <a:lnTo>
                  <a:pt x="371717" y="198901"/>
                </a:lnTo>
                <a:lnTo>
                  <a:pt x="377351" y="193883"/>
                </a:lnTo>
                <a:lnTo>
                  <a:pt x="388692" y="183227"/>
                </a:lnTo>
                <a:lnTo>
                  <a:pt x="400082" y="172141"/>
                </a:lnTo>
                <a:lnTo>
                  <a:pt x="405787" y="165565"/>
                </a:lnTo>
                <a:lnTo>
                  <a:pt x="411494" y="158324"/>
                </a:lnTo>
                <a:lnTo>
                  <a:pt x="417205" y="150639"/>
                </a:lnTo>
                <a:lnTo>
                  <a:pt x="422917" y="143611"/>
                </a:lnTo>
                <a:lnTo>
                  <a:pt x="428630" y="137020"/>
                </a:lnTo>
                <a:lnTo>
                  <a:pt x="454343" y="10955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52"/>
          <p:cNvSpPr/>
          <p:nvPr/>
        </p:nvSpPr>
        <p:spPr>
          <a:xfrm>
            <a:off x="3466282" y="5117782"/>
            <a:ext cx="197033" cy="234172"/>
          </a:xfrm>
          <a:custGeom>
            <a:avLst/>
            <a:gdLst/>
            <a:ahLst/>
            <a:cxnLst/>
            <a:rect l="0" t="0" r="0" b="0"/>
            <a:pathLst>
              <a:path w="197033" h="234172">
                <a:moveTo>
                  <a:pt x="8438" y="0"/>
                </a:moveTo>
                <a:lnTo>
                  <a:pt x="12988" y="13653"/>
                </a:lnTo>
                <a:lnTo>
                  <a:pt x="14329" y="19579"/>
                </a:lnTo>
                <a:lnTo>
                  <a:pt x="15222" y="25436"/>
                </a:lnTo>
                <a:lnTo>
                  <a:pt x="15819" y="31244"/>
                </a:lnTo>
                <a:lnTo>
                  <a:pt x="16216" y="37975"/>
                </a:lnTo>
                <a:lnTo>
                  <a:pt x="16657" y="53073"/>
                </a:lnTo>
                <a:lnTo>
                  <a:pt x="16979" y="107565"/>
                </a:lnTo>
                <a:lnTo>
                  <a:pt x="16037" y="118382"/>
                </a:lnTo>
                <a:lnTo>
                  <a:pt x="14456" y="129404"/>
                </a:lnTo>
                <a:lnTo>
                  <a:pt x="12450" y="140562"/>
                </a:lnTo>
                <a:lnTo>
                  <a:pt x="10160" y="150858"/>
                </a:lnTo>
                <a:lnTo>
                  <a:pt x="7681" y="160579"/>
                </a:lnTo>
                <a:lnTo>
                  <a:pt x="5075" y="169918"/>
                </a:lnTo>
                <a:lnTo>
                  <a:pt x="3339" y="179001"/>
                </a:lnTo>
                <a:lnTo>
                  <a:pt x="2181" y="187914"/>
                </a:lnTo>
                <a:lnTo>
                  <a:pt x="322" y="209098"/>
                </a:lnTo>
                <a:lnTo>
                  <a:pt x="170" y="208931"/>
                </a:lnTo>
                <a:lnTo>
                  <a:pt x="0" y="203666"/>
                </a:lnTo>
                <a:lnTo>
                  <a:pt x="2813" y="192927"/>
                </a:lnTo>
                <a:lnTo>
                  <a:pt x="31121" y="99454"/>
                </a:lnTo>
                <a:lnTo>
                  <a:pt x="37847" y="83448"/>
                </a:lnTo>
                <a:lnTo>
                  <a:pt x="45189" y="69919"/>
                </a:lnTo>
                <a:lnTo>
                  <a:pt x="52941" y="58043"/>
                </a:lnTo>
                <a:lnTo>
                  <a:pt x="60014" y="49173"/>
                </a:lnTo>
                <a:lnTo>
                  <a:pt x="66634" y="42307"/>
                </a:lnTo>
                <a:lnTo>
                  <a:pt x="72953" y="36777"/>
                </a:lnTo>
                <a:lnTo>
                  <a:pt x="79070" y="32138"/>
                </a:lnTo>
                <a:lnTo>
                  <a:pt x="85054" y="28093"/>
                </a:lnTo>
                <a:lnTo>
                  <a:pt x="90947" y="24444"/>
                </a:lnTo>
                <a:lnTo>
                  <a:pt x="96782" y="21058"/>
                </a:lnTo>
                <a:lnTo>
                  <a:pt x="108344" y="14757"/>
                </a:lnTo>
                <a:lnTo>
                  <a:pt x="113142" y="13648"/>
                </a:lnTo>
                <a:lnTo>
                  <a:pt x="117293" y="13861"/>
                </a:lnTo>
                <a:lnTo>
                  <a:pt x="121013" y="14956"/>
                </a:lnTo>
                <a:lnTo>
                  <a:pt x="125397" y="16638"/>
                </a:lnTo>
                <a:lnTo>
                  <a:pt x="130225" y="18712"/>
                </a:lnTo>
                <a:lnTo>
                  <a:pt x="135350" y="21047"/>
                </a:lnTo>
                <a:lnTo>
                  <a:pt x="138766" y="24509"/>
                </a:lnTo>
                <a:lnTo>
                  <a:pt x="141043" y="28722"/>
                </a:lnTo>
                <a:lnTo>
                  <a:pt x="149248" y="53722"/>
                </a:lnTo>
                <a:lnTo>
                  <a:pt x="151842" y="64390"/>
                </a:lnTo>
                <a:lnTo>
                  <a:pt x="154522" y="77216"/>
                </a:lnTo>
                <a:lnTo>
                  <a:pt x="157263" y="91482"/>
                </a:lnTo>
                <a:lnTo>
                  <a:pt x="162847" y="117494"/>
                </a:lnTo>
                <a:lnTo>
                  <a:pt x="165670" y="129764"/>
                </a:lnTo>
                <a:lnTo>
                  <a:pt x="167552" y="140802"/>
                </a:lnTo>
                <a:lnTo>
                  <a:pt x="168806" y="151018"/>
                </a:lnTo>
                <a:lnTo>
                  <a:pt x="169642" y="160686"/>
                </a:lnTo>
                <a:lnTo>
                  <a:pt x="170200" y="169037"/>
                </a:lnTo>
                <a:lnTo>
                  <a:pt x="170820" y="183395"/>
                </a:lnTo>
                <a:lnTo>
                  <a:pt x="171168" y="202189"/>
                </a:lnTo>
                <a:lnTo>
                  <a:pt x="172170" y="208135"/>
                </a:lnTo>
                <a:lnTo>
                  <a:pt x="173790" y="214004"/>
                </a:lnTo>
                <a:lnTo>
                  <a:pt x="175823" y="219822"/>
                </a:lnTo>
                <a:lnTo>
                  <a:pt x="177177" y="224653"/>
                </a:lnTo>
                <a:lnTo>
                  <a:pt x="178081" y="228826"/>
                </a:lnTo>
                <a:lnTo>
                  <a:pt x="178683" y="232561"/>
                </a:lnTo>
                <a:lnTo>
                  <a:pt x="180037" y="234098"/>
                </a:lnTo>
                <a:lnTo>
                  <a:pt x="181892" y="234171"/>
                </a:lnTo>
                <a:lnTo>
                  <a:pt x="184081" y="233266"/>
                </a:lnTo>
                <a:lnTo>
                  <a:pt x="185541" y="231711"/>
                </a:lnTo>
                <a:lnTo>
                  <a:pt x="186514" y="229722"/>
                </a:lnTo>
                <a:lnTo>
                  <a:pt x="197032" y="21431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53"/>
          <p:cNvSpPr/>
          <p:nvPr/>
        </p:nvSpPr>
        <p:spPr>
          <a:xfrm>
            <a:off x="3744895" y="4886325"/>
            <a:ext cx="47008" cy="566137"/>
          </a:xfrm>
          <a:custGeom>
            <a:avLst/>
            <a:gdLst/>
            <a:ahLst/>
            <a:cxnLst/>
            <a:rect l="0" t="0" r="0" b="0"/>
            <a:pathLst>
              <a:path w="47008" h="566137">
                <a:moveTo>
                  <a:pt x="12717" y="0"/>
                </a:moveTo>
                <a:lnTo>
                  <a:pt x="12717" y="53072"/>
                </a:lnTo>
                <a:lnTo>
                  <a:pt x="11765" y="66814"/>
                </a:lnTo>
                <a:lnTo>
                  <a:pt x="5873" y="134731"/>
                </a:lnTo>
                <a:lnTo>
                  <a:pt x="785" y="211011"/>
                </a:lnTo>
                <a:lnTo>
                  <a:pt x="0" y="244496"/>
                </a:lnTo>
                <a:lnTo>
                  <a:pt x="429" y="273487"/>
                </a:lnTo>
                <a:lnTo>
                  <a:pt x="1668" y="299482"/>
                </a:lnTo>
                <a:lnTo>
                  <a:pt x="5584" y="356306"/>
                </a:lnTo>
                <a:lnTo>
                  <a:pt x="10499" y="413628"/>
                </a:lnTo>
                <a:lnTo>
                  <a:pt x="17669" y="483977"/>
                </a:lnTo>
                <a:lnTo>
                  <a:pt x="18876" y="499816"/>
                </a:lnTo>
                <a:lnTo>
                  <a:pt x="19681" y="513233"/>
                </a:lnTo>
                <a:lnTo>
                  <a:pt x="21169" y="524083"/>
                </a:lnTo>
                <a:lnTo>
                  <a:pt x="23114" y="533221"/>
                </a:lnTo>
                <a:lnTo>
                  <a:pt x="25364" y="541218"/>
                </a:lnTo>
                <a:lnTo>
                  <a:pt x="27816" y="548454"/>
                </a:lnTo>
                <a:lnTo>
                  <a:pt x="30403" y="555183"/>
                </a:lnTo>
                <a:lnTo>
                  <a:pt x="33080" y="561575"/>
                </a:lnTo>
                <a:lnTo>
                  <a:pt x="35817" y="564883"/>
                </a:lnTo>
                <a:lnTo>
                  <a:pt x="38594" y="566136"/>
                </a:lnTo>
                <a:lnTo>
                  <a:pt x="41399" y="566019"/>
                </a:lnTo>
                <a:lnTo>
                  <a:pt x="43269" y="564988"/>
                </a:lnTo>
                <a:lnTo>
                  <a:pt x="44514" y="563349"/>
                </a:lnTo>
                <a:lnTo>
                  <a:pt x="47007" y="54864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54"/>
          <p:cNvSpPr/>
          <p:nvPr/>
        </p:nvSpPr>
        <p:spPr>
          <a:xfrm>
            <a:off x="3697604" y="5100637"/>
            <a:ext cx="231459" cy="17146"/>
          </a:xfrm>
          <a:custGeom>
            <a:avLst/>
            <a:gdLst/>
            <a:ahLst/>
            <a:cxnLst/>
            <a:rect l="0" t="0" r="0" b="0"/>
            <a:pathLst>
              <a:path w="231459" h="17146">
                <a:moveTo>
                  <a:pt x="0" y="17145"/>
                </a:moveTo>
                <a:lnTo>
                  <a:pt x="13653" y="12595"/>
                </a:lnTo>
                <a:lnTo>
                  <a:pt x="20532" y="11254"/>
                </a:lnTo>
                <a:lnTo>
                  <a:pt x="27976" y="10360"/>
                </a:lnTo>
                <a:lnTo>
                  <a:pt x="35796" y="9764"/>
                </a:lnTo>
                <a:lnTo>
                  <a:pt x="42914" y="9367"/>
                </a:lnTo>
                <a:lnTo>
                  <a:pt x="55903" y="8926"/>
                </a:lnTo>
                <a:lnTo>
                  <a:pt x="65844" y="7856"/>
                </a:lnTo>
                <a:lnTo>
                  <a:pt x="92129" y="4126"/>
                </a:lnTo>
                <a:lnTo>
                  <a:pt x="109045" y="2751"/>
                </a:lnTo>
                <a:lnTo>
                  <a:pt x="127942" y="1834"/>
                </a:lnTo>
                <a:lnTo>
                  <a:pt x="178244" y="544"/>
                </a:lnTo>
                <a:lnTo>
                  <a:pt x="231458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55"/>
          <p:cNvSpPr/>
          <p:nvPr/>
        </p:nvSpPr>
        <p:spPr>
          <a:xfrm>
            <a:off x="3937634" y="5083492"/>
            <a:ext cx="154307" cy="222886"/>
          </a:xfrm>
          <a:custGeom>
            <a:avLst/>
            <a:gdLst/>
            <a:ahLst/>
            <a:cxnLst/>
            <a:rect l="0" t="0" r="0" b="0"/>
            <a:pathLst>
              <a:path w="154307" h="222886">
                <a:moveTo>
                  <a:pt x="154306" y="0"/>
                </a:moveTo>
                <a:lnTo>
                  <a:pt x="115680" y="19313"/>
                </a:lnTo>
                <a:lnTo>
                  <a:pt x="108553" y="24305"/>
                </a:lnTo>
                <a:lnTo>
                  <a:pt x="100944" y="30491"/>
                </a:lnTo>
                <a:lnTo>
                  <a:pt x="93013" y="37472"/>
                </a:lnTo>
                <a:lnTo>
                  <a:pt x="79122" y="50310"/>
                </a:lnTo>
                <a:lnTo>
                  <a:pt x="62788" y="66175"/>
                </a:lnTo>
                <a:lnTo>
                  <a:pt x="36479" y="92276"/>
                </a:lnTo>
                <a:lnTo>
                  <a:pt x="28129" y="101522"/>
                </a:lnTo>
                <a:lnTo>
                  <a:pt x="23516" y="107687"/>
                </a:lnTo>
                <a:lnTo>
                  <a:pt x="21392" y="111796"/>
                </a:lnTo>
                <a:lnTo>
                  <a:pt x="20929" y="114536"/>
                </a:lnTo>
                <a:lnTo>
                  <a:pt x="21573" y="116363"/>
                </a:lnTo>
                <a:lnTo>
                  <a:pt x="22954" y="117580"/>
                </a:lnTo>
                <a:lnTo>
                  <a:pt x="27686" y="118392"/>
                </a:lnTo>
                <a:lnTo>
                  <a:pt x="34650" y="118933"/>
                </a:lnTo>
                <a:lnTo>
                  <a:pt x="50643" y="119534"/>
                </a:lnTo>
                <a:lnTo>
                  <a:pt x="64101" y="119802"/>
                </a:lnTo>
                <a:lnTo>
                  <a:pt x="91489" y="119952"/>
                </a:lnTo>
                <a:lnTo>
                  <a:pt x="100998" y="120925"/>
                </a:lnTo>
                <a:lnTo>
                  <a:pt x="110194" y="122527"/>
                </a:lnTo>
                <a:lnTo>
                  <a:pt x="131834" y="127391"/>
                </a:lnTo>
                <a:lnTo>
                  <a:pt x="133609" y="128742"/>
                </a:lnTo>
                <a:lnTo>
                  <a:pt x="134793" y="130596"/>
                </a:lnTo>
                <a:lnTo>
                  <a:pt x="135582" y="132784"/>
                </a:lnTo>
                <a:lnTo>
                  <a:pt x="136108" y="136148"/>
                </a:lnTo>
                <a:lnTo>
                  <a:pt x="136459" y="140295"/>
                </a:lnTo>
                <a:lnTo>
                  <a:pt x="136693" y="144965"/>
                </a:lnTo>
                <a:lnTo>
                  <a:pt x="135896" y="149984"/>
                </a:lnTo>
                <a:lnTo>
                  <a:pt x="134413" y="155234"/>
                </a:lnTo>
                <a:lnTo>
                  <a:pt x="132471" y="160639"/>
                </a:lnTo>
                <a:lnTo>
                  <a:pt x="130224" y="165196"/>
                </a:lnTo>
                <a:lnTo>
                  <a:pt x="127774" y="169186"/>
                </a:lnTo>
                <a:lnTo>
                  <a:pt x="125188" y="172798"/>
                </a:lnTo>
                <a:lnTo>
                  <a:pt x="118701" y="177111"/>
                </a:lnTo>
                <a:lnTo>
                  <a:pt x="109614" y="181892"/>
                </a:lnTo>
                <a:lnTo>
                  <a:pt x="76612" y="197721"/>
                </a:lnTo>
                <a:lnTo>
                  <a:pt x="65361" y="203252"/>
                </a:lnTo>
                <a:lnTo>
                  <a:pt x="55957" y="206939"/>
                </a:lnTo>
                <a:lnTo>
                  <a:pt x="47782" y="209397"/>
                </a:lnTo>
                <a:lnTo>
                  <a:pt x="40428" y="211035"/>
                </a:lnTo>
                <a:lnTo>
                  <a:pt x="32667" y="213080"/>
                </a:lnTo>
                <a:lnTo>
                  <a:pt x="24636" y="215396"/>
                </a:lnTo>
                <a:lnTo>
                  <a:pt x="0" y="22288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56"/>
          <p:cNvSpPr/>
          <p:nvPr/>
        </p:nvSpPr>
        <p:spPr>
          <a:xfrm>
            <a:off x="1718504" y="5702039"/>
            <a:ext cx="281747" cy="323906"/>
          </a:xfrm>
          <a:custGeom>
            <a:avLst/>
            <a:gdLst/>
            <a:ahLst/>
            <a:cxnLst/>
            <a:rect l="0" t="0" r="0" b="0"/>
            <a:pathLst>
              <a:path w="281747" h="323906">
                <a:moveTo>
                  <a:pt x="281746" y="24390"/>
                </a:moveTo>
                <a:lnTo>
                  <a:pt x="268093" y="19840"/>
                </a:lnTo>
                <a:lnTo>
                  <a:pt x="262166" y="17547"/>
                </a:lnTo>
                <a:lnTo>
                  <a:pt x="256310" y="15066"/>
                </a:lnTo>
                <a:lnTo>
                  <a:pt x="250501" y="12459"/>
                </a:lnTo>
                <a:lnTo>
                  <a:pt x="245676" y="10721"/>
                </a:lnTo>
                <a:lnTo>
                  <a:pt x="237775" y="8790"/>
                </a:lnTo>
                <a:lnTo>
                  <a:pt x="233381" y="7323"/>
                </a:lnTo>
                <a:lnTo>
                  <a:pt x="228548" y="5392"/>
                </a:lnTo>
                <a:lnTo>
                  <a:pt x="223420" y="3153"/>
                </a:lnTo>
                <a:lnTo>
                  <a:pt x="218097" y="1660"/>
                </a:lnTo>
                <a:lnTo>
                  <a:pt x="212643" y="664"/>
                </a:lnTo>
                <a:lnTo>
                  <a:pt x="207102" y="0"/>
                </a:lnTo>
                <a:lnTo>
                  <a:pt x="200551" y="510"/>
                </a:lnTo>
                <a:lnTo>
                  <a:pt x="193326" y="1803"/>
                </a:lnTo>
                <a:lnTo>
                  <a:pt x="185651" y="3618"/>
                </a:lnTo>
                <a:lnTo>
                  <a:pt x="178630" y="5780"/>
                </a:lnTo>
                <a:lnTo>
                  <a:pt x="172044" y="8173"/>
                </a:lnTo>
                <a:lnTo>
                  <a:pt x="165749" y="10721"/>
                </a:lnTo>
                <a:lnTo>
                  <a:pt x="155837" y="16230"/>
                </a:lnTo>
                <a:lnTo>
                  <a:pt x="143514" y="23713"/>
                </a:lnTo>
                <a:lnTo>
                  <a:pt x="129583" y="32512"/>
                </a:lnTo>
                <a:lnTo>
                  <a:pt x="119344" y="40282"/>
                </a:lnTo>
                <a:lnTo>
                  <a:pt x="111566" y="47367"/>
                </a:lnTo>
                <a:lnTo>
                  <a:pt x="99430" y="60320"/>
                </a:lnTo>
                <a:lnTo>
                  <a:pt x="87686" y="72427"/>
                </a:lnTo>
                <a:lnTo>
                  <a:pt x="81888" y="77370"/>
                </a:lnTo>
                <a:lnTo>
                  <a:pt x="76117" y="81618"/>
                </a:lnTo>
                <a:lnTo>
                  <a:pt x="70365" y="85402"/>
                </a:lnTo>
                <a:lnTo>
                  <a:pt x="64625" y="88878"/>
                </a:lnTo>
                <a:lnTo>
                  <a:pt x="58893" y="92146"/>
                </a:lnTo>
                <a:lnTo>
                  <a:pt x="53167" y="95279"/>
                </a:lnTo>
                <a:lnTo>
                  <a:pt x="47445" y="99272"/>
                </a:lnTo>
                <a:lnTo>
                  <a:pt x="41725" y="103839"/>
                </a:lnTo>
                <a:lnTo>
                  <a:pt x="36007" y="108789"/>
                </a:lnTo>
                <a:lnTo>
                  <a:pt x="29653" y="116829"/>
                </a:lnTo>
                <a:lnTo>
                  <a:pt x="27959" y="120306"/>
                </a:lnTo>
                <a:lnTo>
                  <a:pt x="23972" y="125482"/>
                </a:lnTo>
                <a:lnTo>
                  <a:pt x="18457" y="131790"/>
                </a:lnTo>
                <a:lnTo>
                  <a:pt x="2725" y="148793"/>
                </a:lnTo>
                <a:lnTo>
                  <a:pt x="1435" y="151140"/>
                </a:lnTo>
                <a:lnTo>
                  <a:pt x="0" y="156289"/>
                </a:lnTo>
                <a:lnTo>
                  <a:pt x="570" y="158043"/>
                </a:lnTo>
                <a:lnTo>
                  <a:pt x="1903" y="159212"/>
                </a:lnTo>
                <a:lnTo>
                  <a:pt x="3744" y="159992"/>
                </a:lnTo>
                <a:lnTo>
                  <a:pt x="10885" y="161089"/>
                </a:lnTo>
                <a:lnTo>
                  <a:pt x="23886" y="161346"/>
                </a:lnTo>
                <a:lnTo>
                  <a:pt x="32686" y="161414"/>
                </a:lnTo>
                <a:lnTo>
                  <a:pt x="45221" y="160507"/>
                </a:lnTo>
                <a:lnTo>
                  <a:pt x="60245" y="158950"/>
                </a:lnTo>
                <a:lnTo>
                  <a:pt x="76928" y="156959"/>
                </a:lnTo>
                <a:lnTo>
                  <a:pt x="89956" y="155632"/>
                </a:lnTo>
                <a:lnTo>
                  <a:pt x="100546" y="154748"/>
                </a:lnTo>
                <a:lnTo>
                  <a:pt x="109511" y="154158"/>
                </a:lnTo>
                <a:lnTo>
                  <a:pt x="124552" y="153502"/>
                </a:lnTo>
                <a:lnTo>
                  <a:pt x="131230" y="153328"/>
                </a:lnTo>
                <a:lnTo>
                  <a:pt x="139492" y="154164"/>
                </a:lnTo>
                <a:lnTo>
                  <a:pt x="148810" y="155674"/>
                </a:lnTo>
                <a:lnTo>
                  <a:pt x="158831" y="157633"/>
                </a:lnTo>
                <a:lnTo>
                  <a:pt x="167418" y="159891"/>
                </a:lnTo>
                <a:lnTo>
                  <a:pt x="175047" y="162349"/>
                </a:lnTo>
                <a:lnTo>
                  <a:pt x="182038" y="164941"/>
                </a:lnTo>
                <a:lnTo>
                  <a:pt x="189557" y="168573"/>
                </a:lnTo>
                <a:lnTo>
                  <a:pt x="197426" y="172900"/>
                </a:lnTo>
                <a:lnTo>
                  <a:pt x="205530" y="177690"/>
                </a:lnTo>
                <a:lnTo>
                  <a:pt x="212838" y="181834"/>
                </a:lnTo>
                <a:lnTo>
                  <a:pt x="226037" y="188981"/>
                </a:lnTo>
                <a:lnTo>
                  <a:pt x="230319" y="192220"/>
                </a:lnTo>
                <a:lnTo>
                  <a:pt x="233174" y="195332"/>
                </a:lnTo>
                <a:lnTo>
                  <a:pt x="235077" y="198359"/>
                </a:lnTo>
                <a:lnTo>
                  <a:pt x="235393" y="202282"/>
                </a:lnTo>
                <a:lnTo>
                  <a:pt x="233204" y="211721"/>
                </a:lnTo>
                <a:lnTo>
                  <a:pt x="229057" y="219726"/>
                </a:lnTo>
                <a:lnTo>
                  <a:pt x="223086" y="227411"/>
                </a:lnTo>
                <a:lnTo>
                  <a:pt x="218826" y="232128"/>
                </a:lnTo>
                <a:lnTo>
                  <a:pt x="214082" y="237177"/>
                </a:lnTo>
                <a:lnTo>
                  <a:pt x="209014" y="241495"/>
                </a:lnTo>
                <a:lnTo>
                  <a:pt x="203730" y="245328"/>
                </a:lnTo>
                <a:lnTo>
                  <a:pt x="198303" y="248834"/>
                </a:lnTo>
                <a:lnTo>
                  <a:pt x="192780" y="253077"/>
                </a:lnTo>
                <a:lnTo>
                  <a:pt x="187192" y="257811"/>
                </a:lnTo>
                <a:lnTo>
                  <a:pt x="181562" y="262871"/>
                </a:lnTo>
                <a:lnTo>
                  <a:pt x="167687" y="276115"/>
                </a:lnTo>
                <a:lnTo>
                  <a:pt x="159987" y="283647"/>
                </a:lnTo>
                <a:lnTo>
                  <a:pt x="152948" y="289621"/>
                </a:lnTo>
                <a:lnTo>
                  <a:pt x="146350" y="294556"/>
                </a:lnTo>
                <a:lnTo>
                  <a:pt x="140047" y="298798"/>
                </a:lnTo>
                <a:lnTo>
                  <a:pt x="133940" y="302579"/>
                </a:lnTo>
                <a:lnTo>
                  <a:pt x="127963" y="306052"/>
                </a:lnTo>
                <a:lnTo>
                  <a:pt x="122074" y="309320"/>
                </a:lnTo>
                <a:lnTo>
                  <a:pt x="114338" y="312451"/>
                </a:lnTo>
                <a:lnTo>
                  <a:pt x="105370" y="315491"/>
                </a:lnTo>
                <a:lnTo>
                  <a:pt x="95582" y="318470"/>
                </a:lnTo>
                <a:lnTo>
                  <a:pt x="85247" y="320456"/>
                </a:lnTo>
                <a:lnTo>
                  <a:pt x="74546" y="321780"/>
                </a:lnTo>
                <a:lnTo>
                  <a:pt x="63603" y="322663"/>
                </a:lnTo>
                <a:lnTo>
                  <a:pt x="54402" y="323251"/>
                </a:lnTo>
                <a:lnTo>
                  <a:pt x="39099" y="323905"/>
                </a:lnTo>
                <a:lnTo>
                  <a:pt x="32351" y="323127"/>
                </a:lnTo>
                <a:lnTo>
                  <a:pt x="25948" y="321656"/>
                </a:lnTo>
                <a:lnTo>
                  <a:pt x="12913" y="317574"/>
                </a:lnTo>
                <a:lnTo>
                  <a:pt x="7425" y="29871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57"/>
          <p:cNvSpPr/>
          <p:nvPr/>
        </p:nvSpPr>
        <p:spPr>
          <a:xfrm>
            <a:off x="2077402" y="5632132"/>
            <a:ext cx="171451" cy="340235"/>
          </a:xfrm>
          <a:custGeom>
            <a:avLst/>
            <a:gdLst/>
            <a:ahLst/>
            <a:cxnLst/>
            <a:rect l="0" t="0" r="0" b="0"/>
            <a:pathLst>
              <a:path w="171451" h="340235">
                <a:moveTo>
                  <a:pt x="0" y="0"/>
                </a:moveTo>
                <a:lnTo>
                  <a:pt x="4551" y="4551"/>
                </a:lnTo>
                <a:lnTo>
                  <a:pt x="5891" y="6844"/>
                </a:lnTo>
                <a:lnTo>
                  <a:pt x="7381" y="11932"/>
                </a:lnTo>
                <a:lnTo>
                  <a:pt x="8219" y="20151"/>
                </a:lnTo>
                <a:lnTo>
                  <a:pt x="10956" y="28324"/>
                </a:lnTo>
                <a:lnTo>
                  <a:pt x="14394" y="38306"/>
                </a:lnTo>
                <a:lnTo>
                  <a:pt x="15311" y="43635"/>
                </a:lnTo>
                <a:lnTo>
                  <a:pt x="21334" y="93180"/>
                </a:lnTo>
                <a:lnTo>
                  <a:pt x="21842" y="107840"/>
                </a:lnTo>
                <a:lnTo>
                  <a:pt x="21229" y="120471"/>
                </a:lnTo>
                <a:lnTo>
                  <a:pt x="19868" y="131749"/>
                </a:lnTo>
                <a:lnTo>
                  <a:pt x="19913" y="143078"/>
                </a:lnTo>
                <a:lnTo>
                  <a:pt x="20895" y="154440"/>
                </a:lnTo>
                <a:lnTo>
                  <a:pt x="22502" y="165825"/>
                </a:lnTo>
                <a:lnTo>
                  <a:pt x="22622" y="176273"/>
                </a:lnTo>
                <a:lnTo>
                  <a:pt x="21749" y="186095"/>
                </a:lnTo>
                <a:lnTo>
                  <a:pt x="20214" y="195501"/>
                </a:lnTo>
                <a:lnTo>
                  <a:pt x="19191" y="204629"/>
                </a:lnTo>
                <a:lnTo>
                  <a:pt x="18509" y="213572"/>
                </a:lnTo>
                <a:lnTo>
                  <a:pt x="18054" y="222392"/>
                </a:lnTo>
                <a:lnTo>
                  <a:pt x="18704" y="231129"/>
                </a:lnTo>
                <a:lnTo>
                  <a:pt x="20089" y="239811"/>
                </a:lnTo>
                <a:lnTo>
                  <a:pt x="21965" y="248456"/>
                </a:lnTo>
                <a:lnTo>
                  <a:pt x="23216" y="256125"/>
                </a:lnTo>
                <a:lnTo>
                  <a:pt x="24050" y="263143"/>
                </a:lnTo>
                <a:lnTo>
                  <a:pt x="24606" y="269726"/>
                </a:lnTo>
                <a:lnTo>
                  <a:pt x="24024" y="276972"/>
                </a:lnTo>
                <a:lnTo>
                  <a:pt x="22683" y="284661"/>
                </a:lnTo>
                <a:lnTo>
                  <a:pt x="20837" y="292644"/>
                </a:lnTo>
                <a:lnTo>
                  <a:pt x="18654" y="300824"/>
                </a:lnTo>
                <a:lnTo>
                  <a:pt x="13688" y="317532"/>
                </a:lnTo>
                <a:lnTo>
                  <a:pt x="11983" y="324083"/>
                </a:lnTo>
                <a:lnTo>
                  <a:pt x="10088" y="333902"/>
                </a:lnTo>
                <a:lnTo>
                  <a:pt x="9022" y="340234"/>
                </a:lnTo>
                <a:lnTo>
                  <a:pt x="8872" y="340170"/>
                </a:lnTo>
                <a:lnTo>
                  <a:pt x="8706" y="337560"/>
                </a:lnTo>
                <a:lnTo>
                  <a:pt x="8612" y="294328"/>
                </a:lnTo>
                <a:lnTo>
                  <a:pt x="10504" y="276228"/>
                </a:lnTo>
                <a:lnTo>
                  <a:pt x="13670" y="258447"/>
                </a:lnTo>
                <a:lnTo>
                  <a:pt x="17686" y="240878"/>
                </a:lnTo>
                <a:lnTo>
                  <a:pt x="21316" y="227261"/>
                </a:lnTo>
                <a:lnTo>
                  <a:pt x="24688" y="216277"/>
                </a:lnTo>
                <a:lnTo>
                  <a:pt x="27889" y="207050"/>
                </a:lnTo>
                <a:lnTo>
                  <a:pt x="30975" y="198993"/>
                </a:lnTo>
                <a:lnTo>
                  <a:pt x="33985" y="191717"/>
                </a:lnTo>
                <a:lnTo>
                  <a:pt x="36944" y="184961"/>
                </a:lnTo>
                <a:lnTo>
                  <a:pt x="42772" y="172375"/>
                </a:lnTo>
                <a:lnTo>
                  <a:pt x="45660" y="166352"/>
                </a:lnTo>
                <a:lnTo>
                  <a:pt x="49490" y="161384"/>
                </a:lnTo>
                <a:lnTo>
                  <a:pt x="53948" y="157120"/>
                </a:lnTo>
                <a:lnTo>
                  <a:pt x="58825" y="153324"/>
                </a:lnTo>
                <a:lnTo>
                  <a:pt x="63030" y="150793"/>
                </a:lnTo>
                <a:lnTo>
                  <a:pt x="66785" y="149106"/>
                </a:lnTo>
                <a:lnTo>
                  <a:pt x="70241" y="147982"/>
                </a:lnTo>
                <a:lnTo>
                  <a:pt x="74449" y="147232"/>
                </a:lnTo>
                <a:lnTo>
                  <a:pt x="79161" y="146733"/>
                </a:lnTo>
                <a:lnTo>
                  <a:pt x="84206" y="146399"/>
                </a:lnTo>
                <a:lnTo>
                  <a:pt x="92352" y="146029"/>
                </a:lnTo>
                <a:lnTo>
                  <a:pt x="100100" y="145864"/>
                </a:lnTo>
                <a:lnTo>
                  <a:pt x="109894" y="145791"/>
                </a:lnTo>
                <a:lnTo>
                  <a:pt x="114220" y="146724"/>
                </a:lnTo>
                <a:lnTo>
                  <a:pt x="118057" y="148298"/>
                </a:lnTo>
                <a:lnTo>
                  <a:pt x="121567" y="150301"/>
                </a:lnTo>
                <a:lnTo>
                  <a:pt x="124860" y="151636"/>
                </a:lnTo>
                <a:lnTo>
                  <a:pt x="128007" y="152526"/>
                </a:lnTo>
                <a:lnTo>
                  <a:pt x="131058" y="153118"/>
                </a:lnTo>
                <a:lnTo>
                  <a:pt x="134045" y="155419"/>
                </a:lnTo>
                <a:lnTo>
                  <a:pt x="136988" y="158858"/>
                </a:lnTo>
                <a:lnTo>
                  <a:pt x="139903" y="163056"/>
                </a:lnTo>
                <a:lnTo>
                  <a:pt x="142798" y="167759"/>
                </a:lnTo>
                <a:lnTo>
                  <a:pt x="145682" y="172799"/>
                </a:lnTo>
                <a:lnTo>
                  <a:pt x="148556" y="178065"/>
                </a:lnTo>
                <a:lnTo>
                  <a:pt x="151425" y="186338"/>
                </a:lnTo>
                <a:lnTo>
                  <a:pt x="154290" y="196615"/>
                </a:lnTo>
                <a:lnTo>
                  <a:pt x="157152" y="208229"/>
                </a:lnTo>
                <a:lnTo>
                  <a:pt x="159061" y="225497"/>
                </a:lnTo>
                <a:lnTo>
                  <a:pt x="160333" y="246534"/>
                </a:lnTo>
                <a:lnTo>
                  <a:pt x="162375" y="303228"/>
                </a:lnTo>
                <a:lnTo>
                  <a:pt x="163495" y="307879"/>
                </a:lnTo>
                <a:lnTo>
                  <a:pt x="165194" y="310980"/>
                </a:lnTo>
                <a:lnTo>
                  <a:pt x="171450" y="31718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58"/>
          <p:cNvSpPr/>
          <p:nvPr/>
        </p:nvSpPr>
        <p:spPr>
          <a:xfrm>
            <a:off x="2329638" y="5735082"/>
            <a:ext cx="141205" cy="204270"/>
          </a:xfrm>
          <a:custGeom>
            <a:avLst/>
            <a:gdLst/>
            <a:ahLst/>
            <a:cxnLst/>
            <a:rect l="0" t="0" r="0" b="0"/>
            <a:pathLst>
              <a:path w="141205" h="204270">
                <a:moveTo>
                  <a:pt x="4939" y="17065"/>
                </a:moveTo>
                <a:lnTo>
                  <a:pt x="388" y="30718"/>
                </a:lnTo>
                <a:lnTo>
                  <a:pt x="0" y="36644"/>
                </a:lnTo>
                <a:lnTo>
                  <a:pt x="694" y="42501"/>
                </a:lnTo>
                <a:lnTo>
                  <a:pt x="2109" y="48309"/>
                </a:lnTo>
                <a:lnTo>
                  <a:pt x="3052" y="54087"/>
                </a:lnTo>
                <a:lnTo>
                  <a:pt x="3681" y="59844"/>
                </a:lnTo>
                <a:lnTo>
                  <a:pt x="4100" y="65587"/>
                </a:lnTo>
                <a:lnTo>
                  <a:pt x="4380" y="71320"/>
                </a:lnTo>
                <a:lnTo>
                  <a:pt x="4690" y="82771"/>
                </a:lnTo>
                <a:lnTo>
                  <a:pt x="5726" y="89444"/>
                </a:lnTo>
                <a:lnTo>
                  <a:pt x="7368" y="96751"/>
                </a:lnTo>
                <a:lnTo>
                  <a:pt x="16849" y="133559"/>
                </a:lnTo>
                <a:lnTo>
                  <a:pt x="18594" y="142353"/>
                </a:lnTo>
                <a:lnTo>
                  <a:pt x="19757" y="150120"/>
                </a:lnTo>
                <a:lnTo>
                  <a:pt x="20533" y="157204"/>
                </a:lnTo>
                <a:lnTo>
                  <a:pt x="22002" y="163831"/>
                </a:lnTo>
                <a:lnTo>
                  <a:pt x="23935" y="170154"/>
                </a:lnTo>
                <a:lnTo>
                  <a:pt x="26175" y="176274"/>
                </a:lnTo>
                <a:lnTo>
                  <a:pt x="28621" y="181307"/>
                </a:lnTo>
                <a:lnTo>
                  <a:pt x="31205" y="185615"/>
                </a:lnTo>
                <a:lnTo>
                  <a:pt x="33879" y="189439"/>
                </a:lnTo>
                <a:lnTo>
                  <a:pt x="36615" y="191989"/>
                </a:lnTo>
                <a:lnTo>
                  <a:pt x="39391" y="193688"/>
                </a:lnTo>
                <a:lnTo>
                  <a:pt x="42195" y="194821"/>
                </a:lnTo>
                <a:lnTo>
                  <a:pt x="45016" y="196529"/>
                </a:lnTo>
                <a:lnTo>
                  <a:pt x="47850" y="198621"/>
                </a:lnTo>
                <a:lnTo>
                  <a:pt x="50691" y="200967"/>
                </a:lnTo>
                <a:lnTo>
                  <a:pt x="53538" y="202531"/>
                </a:lnTo>
                <a:lnTo>
                  <a:pt x="56388" y="203574"/>
                </a:lnTo>
                <a:lnTo>
                  <a:pt x="59241" y="204269"/>
                </a:lnTo>
                <a:lnTo>
                  <a:pt x="62095" y="203781"/>
                </a:lnTo>
                <a:lnTo>
                  <a:pt x="64951" y="202502"/>
                </a:lnTo>
                <a:lnTo>
                  <a:pt x="67807" y="200697"/>
                </a:lnTo>
                <a:lnTo>
                  <a:pt x="70663" y="199494"/>
                </a:lnTo>
                <a:lnTo>
                  <a:pt x="73520" y="198692"/>
                </a:lnTo>
                <a:lnTo>
                  <a:pt x="76377" y="198158"/>
                </a:lnTo>
                <a:lnTo>
                  <a:pt x="80187" y="194944"/>
                </a:lnTo>
                <a:lnTo>
                  <a:pt x="84632" y="189943"/>
                </a:lnTo>
                <a:lnTo>
                  <a:pt x="89500" y="183752"/>
                </a:lnTo>
                <a:lnTo>
                  <a:pt x="94650" y="177720"/>
                </a:lnTo>
                <a:lnTo>
                  <a:pt x="99989" y="171793"/>
                </a:lnTo>
                <a:lnTo>
                  <a:pt x="105453" y="165938"/>
                </a:lnTo>
                <a:lnTo>
                  <a:pt x="110049" y="158223"/>
                </a:lnTo>
                <a:lnTo>
                  <a:pt x="114065" y="149271"/>
                </a:lnTo>
                <a:lnTo>
                  <a:pt x="117694" y="139492"/>
                </a:lnTo>
                <a:lnTo>
                  <a:pt x="122019" y="126305"/>
                </a:lnTo>
                <a:lnTo>
                  <a:pt x="131905" y="93874"/>
                </a:lnTo>
                <a:lnTo>
                  <a:pt x="135303" y="80654"/>
                </a:lnTo>
                <a:lnTo>
                  <a:pt x="137568" y="69935"/>
                </a:lnTo>
                <a:lnTo>
                  <a:pt x="139079" y="60884"/>
                </a:lnTo>
                <a:lnTo>
                  <a:pt x="140085" y="51040"/>
                </a:lnTo>
                <a:lnTo>
                  <a:pt x="140757" y="40668"/>
                </a:lnTo>
                <a:lnTo>
                  <a:pt x="141204" y="29943"/>
                </a:lnTo>
                <a:lnTo>
                  <a:pt x="140550" y="21840"/>
                </a:lnTo>
                <a:lnTo>
                  <a:pt x="139161" y="15486"/>
                </a:lnTo>
                <a:lnTo>
                  <a:pt x="137283" y="10298"/>
                </a:lnTo>
                <a:lnTo>
                  <a:pt x="135078" y="6838"/>
                </a:lnTo>
                <a:lnTo>
                  <a:pt x="132656" y="4532"/>
                </a:lnTo>
                <a:lnTo>
                  <a:pt x="130089" y="2995"/>
                </a:lnTo>
                <a:lnTo>
                  <a:pt x="127425" y="1970"/>
                </a:lnTo>
                <a:lnTo>
                  <a:pt x="124696" y="1287"/>
                </a:lnTo>
                <a:lnTo>
                  <a:pt x="121924" y="831"/>
                </a:lnTo>
                <a:lnTo>
                  <a:pt x="118172" y="527"/>
                </a:lnTo>
                <a:lnTo>
                  <a:pt x="113765" y="325"/>
                </a:lnTo>
                <a:lnTo>
                  <a:pt x="102836" y="100"/>
                </a:lnTo>
                <a:lnTo>
                  <a:pt x="88454" y="0"/>
                </a:lnTo>
                <a:lnTo>
                  <a:pt x="81571" y="926"/>
                </a:lnTo>
                <a:lnTo>
                  <a:pt x="75077" y="2496"/>
                </a:lnTo>
                <a:lnTo>
                  <a:pt x="68843" y="4495"/>
                </a:lnTo>
                <a:lnTo>
                  <a:pt x="62781" y="6780"/>
                </a:lnTo>
                <a:lnTo>
                  <a:pt x="56836" y="9256"/>
                </a:lnTo>
                <a:lnTo>
                  <a:pt x="50967" y="11859"/>
                </a:lnTo>
                <a:lnTo>
                  <a:pt x="46102" y="13595"/>
                </a:lnTo>
                <a:lnTo>
                  <a:pt x="41906" y="14751"/>
                </a:lnTo>
                <a:lnTo>
                  <a:pt x="38156" y="15523"/>
                </a:lnTo>
                <a:lnTo>
                  <a:pt x="34704" y="16037"/>
                </a:lnTo>
                <a:lnTo>
                  <a:pt x="31450" y="16380"/>
                </a:lnTo>
                <a:lnTo>
                  <a:pt x="22084" y="1706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59"/>
          <p:cNvSpPr/>
          <p:nvPr/>
        </p:nvSpPr>
        <p:spPr>
          <a:xfrm>
            <a:off x="2506027" y="5709424"/>
            <a:ext cx="197168" cy="230768"/>
          </a:xfrm>
          <a:custGeom>
            <a:avLst/>
            <a:gdLst/>
            <a:ahLst/>
            <a:cxnLst/>
            <a:rect l="0" t="0" r="0" b="0"/>
            <a:pathLst>
              <a:path w="197168" h="230768">
                <a:moveTo>
                  <a:pt x="0" y="68441"/>
                </a:moveTo>
                <a:lnTo>
                  <a:pt x="13652" y="72992"/>
                </a:lnTo>
                <a:lnTo>
                  <a:pt x="20531" y="74332"/>
                </a:lnTo>
                <a:lnTo>
                  <a:pt x="27975" y="75226"/>
                </a:lnTo>
                <a:lnTo>
                  <a:pt x="35795" y="75822"/>
                </a:lnTo>
                <a:lnTo>
                  <a:pt x="45771" y="76219"/>
                </a:lnTo>
                <a:lnTo>
                  <a:pt x="69555" y="76660"/>
                </a:lnTo>
                <a:lnTo>
                  <a:pt x="80660" y="74872"/>
                </a:lnTo>
                <a:lnTo>
                  <a:pt x="90921" y="71776"/>
                </a:lnTo>
                <a:lnTo>
                  <a:pt x="100619" y="67807"/>
                </a:lnTo>
                <a:lnTo>
                  <a:pt x="108037" y="65161"/>
                </a:lnTo>
                <a:lnTo>
                  <a:pt x="113934" y="63397"/>
                </a:lnTo>
                <a:lnTo>
                  <a:pt x="118819" y="62220"/>
                </a:lnTo>
                <a:lnTo>
                  <a:pt x="123028" y="60484"/>
                </a:lnTo>
                <a:lnTo>
                  <a:pt x="126786" y="58374"/>
                </a:lnTo>
                <a:lnTo>
                  <a:pt x="130244" y="56014"/>
                </a:lnTo>
                <a:lnTo>
                  <a:pt x="133502" y="53489"/>
                </a:lnTo>
                <a:lnTo>
                  <a:pt x="139662" y="48143"/>
                </a:lnTo>
                <a:lnTo>
                  <a:pt x="142638" y="46337"/>
                </a:lnTo>
                <a:lnTo>
                  <a:pt x="148485" y="44329"/>
                </a:lnTo>
                <a:lnTo>
                  <a:pt x="154258" y="40897"/>
                </a:lnTo>
                <a:lnTo>
                  <a:pt x="159999" y="36196"/>
                </a:lnTo>
                <a:lnTo>
                  <a:pt x="165726" y="30933"/>
                </a:lnTo>
                <a:lnTo>
                  <a:pt x="167634" y="28195"/>
                </a:lnTo>
                <a:lnTo>
                  <a:pt x="169754" y="22614"/>
                </a:lnTo>
                <a:lnTo>
                  <a:pt x="169367" y="20745"/>
                </a:lnTo>
                <a:lnTo>
                  <a:pt x="168156" y="19498"/>
                </a:lnTo>
                <a:lnTo>
                  <a:pt x="166397" y="18667"/>
                </a:lnTo>
                <a:lnTo>
                  <a:pt x="161902" y="15204"/>
                </a:lnTo>
                <a:lnTo>
                  <a:pt x="156729" y="10490"/>
                </a:lnTo>
                <a:lnTo>
                  <a:pt x="151255" y="5220"/>
                </a:lnTo>
                <a:lnTo>
                  <a:pt x="148462" y="3434"/>
                </a:lnTo>
                <a:lnTo>
                  <a:pt x="142818" y="1449"/>
                </a:lnTo>
                <a:lnTo>
                  <a:pt x="137135" y="567"/>
                </a:lnTo>
                <a:lnTo>
                  <a:pt x="134286" y="332"/>
                </a:lnTo>
                <a:lnTo>
                  <a:pt x="129529" y="175"/>
                </a:lnTo>
                <a:lnTo>
                  <a:pt x="116623" y="0"/>
                </a:lnTo>
                <a:lnTo>
                  <a:pt x="111086" y="906"/>
                </a:lnTo>
                <a:lnTo>
                  <a:pt x="106442" y="2463"/>
                </a:lnTo>
                <a:lnTo>
                  <a:pt x="102394" y="4453"/>
                </a:lnTo>
                <a:lnTo>
                  <a:pt x="97790" y="5780"/>
                </a:lnTo>
                <a:lnTo>
                  <a:pt x="92816" y="6664"/>
                </a:lnTo>
                <a:lnTo>
                  <a:pt x="87595" y="7254"/>
                </a:lnTo>
                <a:lnTo>
                  <a:pt x="83161" y="8599"/>
                </a:lnTo>
                <a:lnTo>
                  <a:pt x="79253" y="10449"/>
                </a:lnTo>
                <a:lnTo>
                  <a:pt x="75696" y="12635"/>
                </a:lnTo>
                <a:lnTo>
                  <a:pt x="72371" y="15044"/>
                </a:lnTo>
                <a:lnTo>
                  <a:pt x="69203" y="17603"/>
                </a:lnTo>
                <a:lnTo>
                  <a:pt x="66138" y="20262"/>
                </a:lnTo>
                <a:lnTo>
                  <a:pt x="63141" y="23939"/>
                </a:lnTo>
                <a:lnTo>
                  <a:pt x="60192" y="28295"/>
                </a:lnTo>
                <a:lnTo>
                  <a:pt x="57273" y="33105"/>
                </a:lnTo>
                <a:lnTo>
                  <a:pt x="53422" y="38215"/>
                </a:lnTo>
                <a:lnTo>
                  <a:pt x="48950" y="43528"/>
                </a:lnTo>
                <a:lnTo>
                  <a:pt x="44063" y="48975"/>
                </a:lnTo>
                <a:lnTo>
                  <a:pt x="40805" y="54511"/>
                </a:lnTo>
                <a:lnTo>
                  <a:pt x="38633" y="60107"/>
                </a:lnTo>
                <a:lnTo>
                  <a:pt x="37186" y="65742"/>
                </a:lnTo>
                <a:lnTo>
                  <a:pt x="30497" y="87244"/>
                </a:lnTo>
                <a:lnTo>
                  <a:pt x="26046" y="100978"/>
                </a:lnTo>
                <a:lnTo>
                  <a:pt x="24032" y="113945"/>
                </a:lnTo>
                <a:lnTo>
                  <a:pt x="23641" y="126400"/>
                </a:lnTo>
                <a:lnTo>
                  <a:pt x="24333" y="138512"/>
                </a:lnTo>
                <a:lnTo>
                  <a:pt x="25747" y="151350"/>
                </a:lnTo>
                <a:lnTo>
                  <a:pt x="27642" y="164672"/>
                </a:lnTo>
                <a:lnTo>
                  <a:pt x="29858" y="178315"/>
                </a:lnTo>
                <a:lnTo>
                  <a:pt x="32288" y="188362"/>
                </a:lnTo>
                <a:lnTo>
                  <a:pt x="34860" y="196013"/>
                </a:lnTo>
                <a:lnTo>
                  <a:pt x="37528" y="202067"/>
                </a:lnTo>
                <a:lnTo>
                  <a:pt x="40259" y="207055"/>
                </a:lnTo>
                <a:lnTo>
                  <a:pt x="43031" y="211333"/>
                </a:lnTo>
                <a:lnTo>
                  <a:pt x="45833" y="215137"/>
                </a:lnTo>
                <a:lnTo>
                  <a:pt x="51485" y="221904"/>
                </a:lnTo>
                <a:lnTo>
                  <a:pt x="54326" y="225042"/>
                </a:lnTo>
                <a:lnTo>
                  <a:pt x="58125" y="227134"/>
                </a:lnTo>
                <a:lnTo>
                  <a:pt x="62562" y="228529"/>
                </a:lnTo>
                <a:lnTo>
                  <a:pt x="67426" y="229459"/>
                </a:lnTo>
                <a:lnTo>
                  <a:pt x="72573" y="230078"/>
                </a:lnTo>
                <a:lnTo>
                  <a:pt x="77910" y="230491"/>
                </a:lnTo>
                <a:lnTo>
                  <a:pt x="83372" y="230767"/>
                </a:lnTo>
                <a:lnTo>
                  <a:pt x="89871" y="229046"/>
                </a:lnTo>
                <a:lnTo>
                  <a:pt x="97062" y="225993"/>
                </a:lnTo>
                <a:lnTo>
                  <a:pt x="104713" y="222053"/>
                </a:lnTo>
                <a:lnTo>
                  <a:pt x="111719" y="217522"/>
                </a:lnTo>
                <a:lnTo>
                  <a:pt x="118294" y="212595"/>
                </a:lnTo>
                <a:lnTo>
                  <a:pt x="124583" y="207406"/>
                </a:lnTo>
                <a:lnTo>
                  <a:pt x="129728" y="202994"/>
                </a:lnTo>
                <a:lnTo>
                  <a:pt x="134110" y="199101"/>
                </a:lnTo>
                <a:lnTo>
                  <a:pt x="137984" y="195552"/>
                </a:lnTo>
                <a:lnTo>
                  <a:pt x="146282" y="186519"/>
                </a:lnTo>
                <a:lnTo>
                  <a:pt x="197167" y="12844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60"/>
          <p:cNvSpPr/>
          <p:nvPr/>
        </p:nvSpPr>
        <p:spPr>
          <a:xfrm>
            <a:off x="2737484" y="5640704"/>
            <a:ext cx="169229" cy="255685"/>
          </a:xfrm>
          <a:custGeom>
            <a:avLst/>
            <a:gdLst/>
            <a:ahLst/>
            <a:cxnLst/>
            <a:rect l="0" t="0" r="0" b="0"/>
            <a:pathLst>
              <a:path w="169229" h="255685">
                <a:moveTo>
                  <a:pt x="94298" y="0"/>
                </a:moveTo>
                <a:lnTo>
                  <a:pt x="86917" y="0"/>
                </a:lnTo>
                <a:lnTo>
                  <a:pt x="83715" y="2541"/>
                </a:lnTo>
                <a:lnTo>
                  <a:pt x="81528" y="4552"/>
                </a:lnTo>
                <a:lnTo>
                  <a:pt x="79117" y="8750"/>
                </a:lnTo>
                <a:lnTo>
                  <a:pt x="76557" y="14405"/>
                </a:lnTo>
                <a:lnTo>
                  <a:pt x="73899" y="21034"/>
                </a:lnTo>
                <a:lnTo>
                  <a:pt x="70221" y="28311"/>
                </a:lnTo>
                <a:lnTo>
                  <a:pt x="65864" y="36019"/>
                </a:lnTo>
                <a:lnTo>
                  <a:pt x="61055" y="44015"/>
                </a:lnTo>
                <a:lnTo>
                  <a:pt x="55943" y="56014"/>
                </a:lnTo>
                <a:lnTo>
                  <a:pt x="50631" y="70680"/>
                </a:lnTo>
                <a:lnTo>
                  <a:pt x="45184" y="87125"/>
                </a:lnTo>
                <a:lnTo>
                  <a:pt x="40600" y="101899"/>
                </a:lnTo>
                <a:lnTo>
                  <a:pt x="32967" y="128474"/>
                </a:lnTo>
                <a:lnTo>
                  <a:pt x="30551" y="138037"/>
                </a:lnTo>
                <a:lnTo>
                  <a:pt x="28940" y="145365"/>
                </a:lnTo>
                <a:lnTo>
                  <a:pt x="27866" y="151202"/>
                </a:lnTo>
                <a:lnTo>
                  <a:pt x="28103" y="155094"/>
                </a:lnTo>
                <a:lnTo>
                  <a:pt x="29213" y="157689"/>
                </a:lnTo>
                <a:lnTo>
                  <a:pt x="30905" y="159419"/>
                </a:lnTo>
                <a:lnTo>
                  <a:pt x="33939" y="160572"/>
                </a:lnTo>
                <a:lnTo>
                  <a:pt x="37866" y="161341"/>
                </a:lnTo>
                <a:lnTo>
                  <a:pt x="42389" y="161853"/>
                </a:lnTo>
                <a:lnTo>
                  <a:pt x="46357" y="161243"/>
                </a:lnTo>
                <a:lnTo>
                  <a:pt x="49955" y="159883"/>
                </a:lnTo>
                <a:lnTo>
                  <a:pt x="53306" y="158024"/>
                </a:lnTo>
                <a:lnTo>
                  <a:pt x="57445" y="156784"/>
                </a:lnTo>
                <a:lnTo>
                  <a:pt x="62109" y="155958"/>
                </a:lnTo>
                <a:lnTo>
                  <a:pt x="67124" y="155408"/>
                </a:lnTo>
                <a:lnTo>
                  <a:pt x="71419" y="154088"/>
                </a:lnTo>
                <a:lnTo>
                  <a:pt x="75236" y="152255"/>
                </a:lnTo>
                <a:lnTo>
                  <a:pt x="78732" y="150082"/>
                </a:lnTo>
                <a:lnTo>
                  <a:pt x="82968" y="148632"/>
                </a:lnTo>
                <a:lnTo>
                  <a:pt x="87698" y="147666"/>
                </a:lnTo>
                <a:lnTo>
                  <a:pt x="92755" y="147021"/>
                </a:lnTo>
                <a:lnTo>
                  <a:pt x="98984" y="145640"/>
                </a:lnTo>
                <a:lnTo>
                  <a:pt x="105995" y="143766"/>
                </a:lnTo>
                <a:lnTo>
                  <a:pt x="113526" y="141564"/>
                </a:lnTo>
                <a:lnTo>
                  <a:pt x="120452" y="140097"/>
                </a:lnTo>
                <a:lnTo>
                  <a:pt x="126974" y="139118"/>
                </a:lnTo>
                <a:lnTo>
                  <a:pt x="133227" y="138466"/>
                </a:lnTo>
                <a:lnTo>
                  <a:pt x="139300" y="138983"/>
                </a:lnTo>
                <a:lnTo>
                  <a:pt x="145255" y="140281"/>
                </a:lnTo>
                <a:lnTo>
                  <a:pt x="151129" y="142098"/>
                </a:lnTo>
                <a:lnTo>
                  <a:pt x="155998" y="143310"/>
                </a:lnTo>
                <a:lnTo>
                  <a:pt x="160196" y="144117"/>
                </a:lnTo>
                <a:lnTo>
                  <a:pt x="163948" y="144656"/>
                </a:lnTo>
                <a:lnTo>
                  <a:pt x="166449" y="145967"/>
                </a:lnTo>
                <a:lnTo>
                  <a:pt x="168116" y="147795"/>
                </a:lnTo>
                <a:lnTo>
                  <a:pt x="169228" y="149965"/>
                </a:lnTo>
                <a:lnTo>
                  <a:pt x="169016" y="153317"/>
                </a:lnTo>
                <a:lnTo>
                  <a:pt x="167923" y="157456"/>
                </a:lnTo>
                <a:lnTo>
                  <a:pt x="166241" y="162122"/>
                </a:lnTo>
                <a:lnTo>
                  <a:pt x="163215" y="168088"/>
                </a:lnTo>
                <a:lnTo>
                  <a:pt x="159293" y="174924"/>
                </a:lnTo>
                <a:lnTo>
                  <a:pt x="154773" y="182339"/>
                </a:lnTo>
                <a:lnTo>
                  <a:pt x="150807" y="189187"/>
                </a:lnTo>
                <a:lnTo>
                  <a:pt x="143861" y="201876"/>
                </a:lnTo>
                <a:lnTo>
                  <a:pt x="137817" y="207926"/>
                </a:lnTo>
                <a:lnTo>
                  <a:pt x="129978" y="213866"/>
                </a:lnTo>
                <a:lnTo>
                  <a:pt x="120942" y="219730"/>
                </a:lnTo>
                <a:lnTo>
                  <a:pt x="111108" y="225544"/>
                </a:lnTo>
                <a:lnTo>
                  <a:pt x="100742" y="231326"/>
                </a:lnTo>
                <a:lnTo>
                  <a:pt x="90022" y="237085"/>
                </a:lnTo>
                <a:lnTo>
                  <a:pt x="80970" y="240924"/>
                </a:lnTo>
                <a:lnTo>
                  <a:pt x="73030" y="243484"/>
                </a:lnTo>
                <a:lnTo>
                  <a:pt x="65832" y="245190"/>
                </a:lnTo>
                <a:lnTo>
                  <a:pt x="59128" y="247280"/>
                </a:lnTo>
                <a:lnTo>
                  <a:pt x="52754" y="249627"/>
                </a:lnTo>
                <a:lnTo>
                  <a:pt x="46599" y="252143"/>
                </a:lnTo>
                <a:lnTo>
                  <a:pt x="40591" y="253820"/>
                </a:lnTo>
                <a:lnTo>
                  <a:pt x="34681" y="254939"/>
                </a:lnTo>
                <a:lnTo>
                  <a:pt x="28836" y="255684"/>
                </a:lnTo>
                <a:lnTo>
                  <a:pt x="23034" y="255229"/>
                </a:lnTo>
                <a:lnTo>
                  <a:pt x="17261" y="253973"/>
                </a:lnTo>
                <a:lnTo>
                  <a:pt x="0" y="24860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61"/>
          <p:cNvSpPr/>
          <p:nvPr/>
        </p:nvSpPr>
        <p:spPr>
          <a:xfrm>
            <a:off x="1814655" y="6172335"/>
            <a:ext cx="357046" cy="222535"/>
          </a:xfrm>
          <a:custGeom>
            <a:avLst/>
            <a:gdLst/>
            <a:ahLst/>
            <a:cxnLst/>
            <a:rect l="0" t="0" r="0" b="0"/>
            <a:pathLst>
              <a:path w="357046" h="222535">
                <a:moveTo>
                  <a:pt x="314182" y="17010"/>
                </a:moveTo>
                <a:lnTo>
                  <a:pt x="278387" y="5078"/>
                </a:lnTo>
                <a:lnTo>
                  <a:pt x="270316" y="3340"/>
                </a:lnTo>
                <a:lnTo>
                  <a:pt x="262078" y="2182"/>
                </a:lnTo>
                <a:lnTo>
                  <a:pt x="253728" y="1409"/>
                </a:lnTo>
                <a:lnTo>
                  <a:pt x="238637" y="894"/>
                </a:lnTo>
                <a:lnTo>
                  <a:pt x="155585" y="0"/>
                </a:lnTo>
                <a:lnTo>
                  <a:pt x="147491" y="907"/>
                </a:lnTo>
                <a:lnTo>
                  <a:pt x="141142" y="2465"/>
                </a:lnTo>
                <a:lnTo>
                  <a:pt x="105905" y="16359"/>
                </a:lnTo>
                <a:lnTo>
                  <a:pt x="96273" y="21338"/>
                </a:lnTo>
                <a:lnTo>
                  <a:pt x="87947" y="26563"/>
                </a:lnTo>
                <a:lnTo>
                  <a:pt x="80491" y="31951"/>
                </a:lnTo>
                <a:lnTo>
                  <a:pt x="72663" y="39353"/>
                </a:lnTo>
                <a:lnTo>
                  <a:pt x="64587" y="48098"/>
                </a:lnTo>
                <a:lnTo>
                  <a:pt x="56345" y="57738"/>
                </a:lnTo>
                <a:lnTo>
                  <a:pt x="48946" y="66069"/>
                </a:lnTo>
                <a:lnTo>
                  <a:pt x="35644" y="80406"/>
                </a:lnTo>
                <a:lnTo>
                  <a:pt x="30383" y="86897"/>
                </a:lnTo>
                <a:lnTo>
                  <a:pt x="25922" y="93129"/>
                </a:lnTo>
                <a:lnTo>
                  <a:pt x="21997" y="99188"/>
                </a:lnTo>
                <a:lnTo>
                  <a:pt x="17474" y="109895"/>
                </a:lnTo>
                <a:lnTo>
                  <a:pt x="12554" y="123701"/>
                </a:lnTo>
                <a:lnTo>
                  <a:pt x="7370" y="139572"/>
                </a:lnTo>
                <a:lnTo>
                  <a:pt x="3913" y="153011"/>
                </a:lnTo>
                <a:lnTo>
                  <a:pt x="1608" y="164827"/>
                </a:lnTo>
                <a:lnTo>
                  <a:pt x="72" y="175562"/>
                </a:lnTo>
                <a:lnTo>
                  <a:pt x="0" y="184624"/>
                </a:lnTo>
                <a:lnTo>
                  <a:pt x="905" y="192570"/>
                </a:lnTo>
                <a:lnTo>
                  <a:pt x="2461" y="199772"/>
                </a:lnTo>
                <a:lnTo>
                  <a:pt x="4450" y="205526"/>
                </a:lnTo>
                <a:lnTo>
                  <a:pt x="6729" y="210315"/>
                </a:lnTo>
                <a:lnTo>
                  <a:pt x="9201" y="214460"/>
                </a:lnTo>
                <a:lnTo>
                  <a:pt x="11801" y="217223"/>
                </a:lnTo>
                <a:lnTo>
                  <a:pt x="14487" y="219065"/>
                </a:lnTo>
                <a:lnTo>
                  <a:pt x="20012" y="221112"/>
                </a:lnTo>
                <a:lnTo>
                  <a:pt x="29430" y="222264"/>
                </a:lnTo>
                <a:lnTo>
                  <a:pt x="38718" y="222534"/>
                </a:lnTo>
                <a:lnTo>
                  <a:pt x="42909" y="221653"/>
                </a:lnTo>
                <a:lnTo>
                  <a:pt x="50106" y="218135"/>
                </a:lnTo>
                <a:lnTo>
                  <a:pt x="64100" y="210856"/>
                </a:lnTo>
                <a:lnTo>
                  <a:pt x="95026" y="195212"/>
                </a:lnTo>
                <a:lnTo>
                  <a:pt x="102356" y="191056"/>
                </a:lnTo>
                <a:lnTo>
                  <a:pt x="110099" y="186381"/>
                </a:lnTo>
                <a:lnTo>
                  <a:pt x="118120" y="181359"/>
                </a:lnTo>
                <a:lnTo>
                  <a:pt x="125371" y="176106"/>
                </a:lnTo>
                <a:lnTo>
                  <a:pt x="132111" y="170699"/>
                </a:lnTo>
                <a:lnTo>
                  <a:pt x="138508" y="165189"/>
                </a:lnTo>
                <a:lnTo>
                  <a:pt x="144679" y="158658"/>
                </a:lnTo>
                <a:lnTo>
                  <a:pt x="150697" y="151447"/>
                </a:lnTo>
                <a:lnTo>
                  <a:pt x="156615" y="143782"/>
                </a:lnTo>
                <a:lnTo>
                  <a:pt x="164370" y="134862"/>
                </a:lnTo>
                <a:lnTo>
                  <a:pt x="173350" y="125106"/>
                </a:lnTo>
                <a:lnTo>
                  <a:pt x="183146" y="114791"/>
                </a:lnTo>
                <a:lnTo>
                  <a:pt x="190630" y="105057"/>
                </a:lnTo>
                <a:lnTo>
                  <a:pt x="196571" y="95710"/>
                </a:lnTo>
                <a:lnTo>
                  <a:pt x="209484" y="71443"/>
                </a:lnTo>
                <a:lnTo>
                  <a:pt x="212951" y="64729"/>
                </a:lnTo>
                <a:lnTo>
                  <a:pt x="218120" y="58347"/>
                </a:lnTo>
                <a:lnTo>
                  <a:pt x="224423" y="52188"/>
                </a:lnTo>
                <a:lnTo>
                  <a:pt x="231483" y="46177"/>
                </a:lnTo>
                <a:lnTo>
                  <a:pt x="235237" y="42170"/>
                </a:lnTo>
                <a:lnTo>
                  <a:pt x="236787" y="39498"/>
                </a:lnTo>
                <a:lnTo>
                  <a:pt x="236868" y="37717"/>
                </a:lnTo>
                <a:lnTo>
                  <a:pt x="235969" y="36530"/>
                </a:lnTo>
                <a:lnTo>
                  <a:pt x="234417" y="35738"/>
                </a:lnTo>
                <a:lnTo>
                  <a:pt x="232431" y="35210"/>
                </a:lnTo>
                <a:lnTo>
                  <a:pt x="231106" y="36763"/>
                </a:lnTo>
                <a:lnTo>
                  <a:pt x="229634" y="43569"/>
                </a:lnTo>
                <a:lnTo>
                  <a:pt x="229242" y="49956"/>
                </a:lnTo>
                <a:lnTo>
                  <a:pt x="228806" y="67212"/>
                </a:lnTo>
                <a:lnTo>
                  <a:pt x="230594" y="81911"/>
                </a:lnTo>
                <a:lnTo>
                  <a:pt x="233692" y="100282"/>
                </a:lnTo>
                <a:lnTo>
                  <a:pt x="237662" y="121102"/>
                </a:lnTo>
                <a:lnTo>
                  <a:pt x="242214" y="137840"/>
                </a:lnTo>
                <a:lnTo>
                  <a:pt x="247153" y="151855"/>
                </a:lnTo>
                <a:lnTo>
                  <a:pt x="252351" y="164057"/>
                </a:lnTo>
                <a:lnTo>
                  <a:pt x="255816" y="173144"/>
                </a:lnTo>
                <a:lnTo>
                  <a:pt x="258127" y="180154"/>
                </a:lnTo>
                <a:lnTo>
                  <a:pt x="259667" y="185780"/>
                </a:lnTo>
                <a:lnTo>
                  <a:pt x="261646" y="189531"/>
                </a:lnTo>
                <a:lnTo>
                  <a:pt x="263918" y="192031"/>
                </a:lnTo>
                <a:lnTo>
                  <a:pt x="271667" y="198091"/>
                </a:lnTo>
                <a:lnTo>
                  <a:pt x="274408" y="200595"/>
                </a:lnTo>
                <a:lnTo>
                  <a:pt x="278141" y="202265"/>
                </a:lnTo>
                <a:lnTo>
                  <a:pt x="287369" y="204120"/>
                </a:lnTo>
                <a:lnTo>
                  <a:pt x="295280" y="204945"/>
                </a:lnTo>
                <a:lnTo>
                  <a:pt x="305089" y="205409"/>
                </a:lnTo>
                <a:lnTo>
                  <a:pt x="308120" y="205474"/>
                </a:lnTo>
                <a:lnTo>
                  <a:pt x="312046" y="203613"/>
                </a:lnTo>
                <a:lnTo>
                  <a:pt x="316568" y="200467"/>
                </a:lnTo>
                <a:lnTo>
                  <a:pt x="321487" y="196465"/>
                </a:lnTo>
                <a:lnTo>
                  <a:pt x="325720" y="192844"/>
                </a:lnTo>
                <a:lnTo>
                  <a:pt x="332962" y="186280"/>
                </a:lnTo>
                <a:lnTo>
                  <a:pt x="337180" y="184149"/>
                </a:lnTo>
                <a:lnTo>
                  <a:pt x="341896" y="182729"/>
                </a:lnTo>
                <a:lnTo>
                  <a:pt x="357045" y="17988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62"/>
          <p:cNvSpPr/>
          <p:nvPr/>
        </p:nvSpPr>
        <p:spPr>
          <a:xfrm>
            <a:off x="2296741" y="6114355"/>
            <a:ext cx="204043" cy="407829"/>
          </a:xfrm>
          <a:custGeom>
            <a:avLst/>
            <a:gdLst/>
            <a:ahLst/>
            <a:cxnLst/>
            <a:rect l="0" t="0" r="0" b="0"/>
            <a:pathLst>
              <a:path w="204043" h="407829">
                <a:moveTo>
                  <a:pt x="192141" y="23555"/>
                </a:moveTo>
                <a:lnTo>
                  <a:pt x="178488" y="19004"/>
                </a:lnTo>
                <a:lnTo>
                  <a:pt x="173514" y="17663"/>
                </a:lnTo>
                <a:lnTo>
                  <a:pt x="169246" y="16769"/>
                </a:lnTo>
                <a:lnTo>
                  <a:pt x="165447" y="16173"/>
                </a:lnTo>
                <a:lnTo>
                  <a:pt x="161010" y="15777"/>
                </a:lnTo>
                <a:lnTo>
                  <a:pt x="156147" y="15511"/>
                </a:lnTo>
                <a:lnTo>
                  <a:pt x="151000" y="15335"/>
                </a:lnTo>
                <a:lnTo>
                  <a:pt x="146616" y="16170"/>
                </a:lnTo>
                <a:lnTo>
                  <a:pt x="142741" y="17680"/>
                </a:lnTo>
                <a:lnTo>
                  <a:pt x="139205" y="19638"/>
                </a:lnTo>
                <a:lnTo>
                  <a:pt x="134943" y="20943"/>
                </a:lnTo>
                <a:lnTo>
                  <a:pt x="130196" y="21814"/>
                </a:lnTo>
                <a:lnTo>
                  <a:pt x="125127" y="22394"/>
                </a:lnTo>
                <a:lnTo>
                  <a:pt x="119843" y="24686"/>
                </a:lnTo>
                <a:lnTo>
                  <a:pt x="114415" y="28119"/>
                </a:lnTo>
                <a:lnTo>
                  <a:pt x="108891" y="32312"/>
                </a:lnTo>
                <a:lnTo>
                  <a:pt x="104256" y="36061"/>
                </a:lnTo>
                <a:lnTo>
                  <a:pt x="100213" y="39512"/>
                </a:lnTo>
                <a:lnTo>
                  <a:pt x="96566" y="42766"/>
                </a:lnTo>
                <a:lnTo>
                  <a:pt x="92229" y="45887"/>
                </a:lnTo>
                <a:lnTo>
                  <a:pt x="87433" y="48921"/>
                </a:lnTo>
                <a:lnTo>
                  <a:pt x="82331" y="51895"/>
                </a:lnTo>
                <a:lnTo>
                  <a:pt x="77024" y="55784"/>
                </a:lnTo>
                <a:lnTo>
                  <a:pt x="71582" y="60281"/>
                </a:lnTo>
                <a:lnTo>
                  <a:pt x="66048" y="65183"/>
                </a:lnTo>
                <a:lnTo>
                  <a:pt x="54820" y="75711"/>
                </a:lnTo>
                <a:lnTo>
                  <a:pt x="36640" y="93442"/>
                </a:lnTo>
                <a:lnTo>
                  <a:pt x="32276" y="98721"/>
                </a:lnTo>
                <a:lnTo>
                  <a:pt x="27462" y="105098"/>
                </a:lnTo>
                <a:lnTo>
                  <a:pt x="22347" y="112207"/>
                </a:lnTo>
                <a:lnTo>
                  <a:pt x="17985" y="120756"/>
                </a:lnTo>
                <a:lnTo>
                  <a:pt x="14125" y="130266"/>
                </a:lnTo>
                <a:lnTo>
                  <a:pt x="10598" y="140415"/>
                </a:lnTo>
                <a:lnTo>
                  <a:pt x="7295" y="149087"/>
                </a:lnTo>
                <a:lnTo>
                  <a:pt x="4140" y="156773"/>
                </a:lnTo>
                <a:lnTo>
                  <a:pt x="1085" y="163802"/>
                </a:lnTo>
                <a:lnTo>
                  <a:pt x="0" y="170393"/>
                </a:lnTo>
                <a:lnTo>
                  <a:pt x="1335" y="182796"/>
                </a:lnTo>
                <a:lnTo>
                  <a:pt x="5103" y="194659"/>
                </a:lnTo>
                <a:lnTo>
                  <a:pt x="9953" y="205329"/>
                </a:lnTo>
                <a:lnTo>
                  <a:pt x="15283" y="213245"/>
                </a:lnTo>
                <a:lnTo>
                  <a:pt x="18039" y="215738"/>
                </a:lnTo>
                <a:lnTo>
                  <a:pt x="20828" y="217399"/>
                </a:lnTo>
                <a:lnTo>
                  <a:pt x="23640" y="218507"/>
                </a:lnTo>
                <a:lnTo>
                  <a:pt x="26467" y="218293"/>
                </a:lnTo>
                <a:lnTo>
                  <a:pt x="29304" y="217198"/>
                </a:lnTo>
                <a:lnTo>
                  <a:pt x="32148" y="215515"/>
                </a:lnTo>
                <a:lnTo>
                  <a:pt x="35949" y="214393"/>
                </a:lnTo>
                <a:lnTo>
                  <a:pt x="40388" y="213645"/>
                </a:lnTo>
                <a:lnTo>
                  <a:pt x="45252" y="213147"/>
                </a:lnTo>
                <a:lnTo>
                  <a:pt x="49448" y="211862"/>
                </a:lnTo>
                <a:lnTo>
                  <a:pt x="53197" y="210053"/>
                </a:lnTo>
                <a:lnTo>
                  <a:pt x="56649" y="207894"/>
                </a:lnTo>
                <a:lnTo>
                  <a:pt x="60856" y="204550"/>
                </a:lnTo>
                <a:lnTo>
                  <a:pt x="65565" y="200416"/>
                </a:lnTo>
                <a:lnTo>
                  <a:pt x="74925" y="191695"/>
                </a:lnTo>
                <a:lnTo>
                  <a:pt x="82260" y="184644"/>
                </a:lnTo>
                <a:lnTo>
                  <a:pt x="87454" y="177620"/>
                </a:lnTo>
                <a:lnTo>
                  <a:pt x="93775" y="168175"/>
                </a:lnTo>
                <a:lnTo>
                  <a:pt x="100846" y="157115"/>
                </a:lnTo>
                <a:lnTo>
                  <a:pt x="106513" y="146885"/>
                </a:lnTo>
                <a:lnTo>
                  <a:pt x="111243" y="137208"/>
                </a:lnTo>
                <a:lnTo>
                  <a:pt x="115349" y="127898"/>
                </a:lnTo>
                <a:lnTo>
                  <a:pt x="119991" y="119787"/>
                </a:lnTo>
                <a:lnTo>
                  <a:pt x="124991" y="112475"/>
                </a:lnTo>
                <a:lnTo>
                  <a:pt x="130229" y="105695"/>
                </a:lnTo>
                <a:lnTo>
                  <a:pt x="134674" y="98317"/>
                </a:lnTo>
                <a:lnTo>
                  <a:pt x="138590" y="90541"/>
                </a:lnTo>
                <a:lnTo>
                  <a:pt x="142153" y="82500"/>
                </a:lnTo>
                <a:lnTo>
                  <a:pt x="151192" y="63405"/>
                </a:lnTo>
                <a:lnTo>
                  <a:pt x="156269" y="52979"/>
                </a:lnTo>
                <a:lnTo>
                  <a:pt x="159654" y="45076"/>
                </a:lnTo>
                <a:lnTo>
                  <a:pt x="165370" y="28450"/>
                </a:lnTo>
                <a:lnTo>
                  <a:pt x="170083" y="17475"/>
                </a:lnTo>
                <a:lnTo>
                  <a:pt x="173540" y="5138"/>
                </a:lnTo>
                <a:lnTo>
                  <a:pt x="174565" y="0"/>
                </a:lnTo>
                <a:lnTo>
                  <a:pt x="175661" y="231"/>
                </a:lnTo>
                <a:lnTo>
                  <a:pt x="179419" y="3028"/>
                </a:lnTo>
                <a:lnTo>
                  <a:pt x="180802" y="5108"/>
                </a:lnTo>
                <a:lnTo>
                  <a:pt x="182339" y="9959"/>
                </a:lnTo>
                <a:lnTo>
                  <a:pt x="183204" y="18045"/>
                </a:lnTo>
                <a:lnTo>
                  <a:pt x="185230" y="25596"/>
                </a:lnTo>
                <a:lnTo>
                  <a:pt x="192562" y="49227"/>
                </a:lnTo>
                <a:lnTo>
                  <a:pt x="196232" y="71150"/>
                </a:lnTo>
                <a:lnTo>
                  <a:pt x="199631" y="99100"/>
                </a:lnTo>
                <a:lnTo>
                  <a:pt x="202849" y="131068"/>
                </a:lnTo>
                <a:lnTo>
                  <a:pt x="204042" y="155238"/>
                </a:lnTo>
                <a:lnTo>
                  <a:pt x="203885" y="174209"/>
                </a:lnTo>
                <a:lnTo>
                  <a:pt x="202828" y="189713"/>
                </a:lnTo>
                <a:lnTo>
                  <a:pt x="201653" y="214560"/>
                </a:lnTo>
                <a:lnTo>
                  <a:pt x="201340" y="225187"/>
                </a:lnTo>
                <a:lnTo>
                  <a:pt x="199226" y="237986"/>
                </a:lnTo>
                <a:lnTo>
                  <a:pt x="195912" y="252234"/>
                </a:lnTo>
                <a:lnTo>
                  <a:pt x="191797" y="267448"/>
                </a:lnTo>
                <a:lnTo>
                  <a:pt x="188102" y="279495"/>
                </a:lnTo>
                <a:lnTo>
                  <a:pt x="184686" y="289432"/>
                </a:lnTo>
                <a:lnTo>
                  <a:pt x="181456" y="297961"/>
                </a:lnTo>
                <a:lnTo>
                  <a:pt x="179303" y="305552"/>
                </a:lnTo>
                <a:lnTo>
                  <a:pt x="177867" y="312518"/>
                </a:lnTo>
                <a:lnTo>
                  <a:pt x="176910" y="319067"/>
                </a:lnTo>
                <a:lnTo>
                  <a:pt x="174367" y="325337"/>
                </a:lnTo>
                <a:lnTo>
                  <a:pt x="170767" y="331423"/>
                </a:lnTo>
                <a:lnTo>
                  <a:pt x="166461" y="337385"/>
                </a:lnTo>
                <a:lnTo>
                  <a:pt x="161686" y="343265"/>
                </a:lnTo>
                <a:lnTo>
                  <a:pt x="156598" y="349090"/>
                </a:lnTo>
                <a:lnTo>
                  <a:pt x="151300" y="354878"/>
                </a:lnTo>
                <a:lnTo>
                  <a:pt x="146816" y="360642"/>
                </a:lnTo>
                <a:lnTo>
                  <a:pt x="142875" y="366390"/>
                </a:lnTo>
                <a:lnTo>
                  <a:pt x="139294" y="372126"/>
                </a:lnTo>
                <a:lnTo>
                  <a:pt x="133097" y="377856"/>
                </a:lnTo>
                <a:lnTo>
                  <a:pt x="125156" y="383580"/>
                </a:lnTo>
                <a:lnTo>
                  <a:pt x="116052" y="389302"/>
                </a:lnTo>
                <a:lnTo>
                  <a:pt x="109030" y="393116"/>
                </a:lnTo>
                <a:lnTo>
                  <a:pt x="103396" y="395659"/>
                </a:lnTo>
                <a:lnTo>
                  <a:pt x="98688" y="397354"/>
                </a:lnTo>
                <a:lnTo>
                  <a:pt x="93644" y="399437"/>
                </a:lnTo>
                <a:lnTo>
                  <a:pt x="88376" y="401778"/>
                </a:lnTo>
                <a:lnTo>
                  <a:pt x="82959" y="404291"/>
                </a:lnTo>
                <a:lnTo>
                  <a:pt x="77443" y="405967"/>
                </a:lnTo>
                <a:lnTo>
                  <a:pt x="71861" y="407084"/>
                </a:lnTo>
                <a:lnTo>
                  <a:pt x="66234" y="407828"/>
                </a:lnTo>
                <a:lnTo>
                  <a:pt x="61531" y="407372"/>
                </a:lnTo>
                <a:lnTo>
                  <a:pt x="57443" y="406115"/>
                </a:lnTo>
                <a:lnTo>
                  <a:pt x="53764" y="404325"/>
                </a:lnTo>
                <a:lnTo>
                  <a:pt x="50360" y="403131"/>
                </a:lnTo>
                <a:lnTo>
                  <a:pt x="44037" y="401806"/>
                </a:lnTo>
                <a:lnTo>
                  <a:pt x="40065" y="400500"/>
                </a:lnTo>
                <a:lnTo>
                  <a:pt x="35512" y="398676"/>
                </a:lnTo>
                <a:lnTo>
                  <a:pt x="20691" y="39217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63"/>
          <p:cNvSpPr/>
          <p:nvPr/>
        </p:nvSpPr>
        <p:spPr>
          <a:xfrm>
            <a:off x="2540317" y="6044124"/>
            <a:ext cx="308611" cy="213758"/>
          </a:xfrm>
          <a:custGeom>
            <a:avLst/>
            <a:gdLst/>
            <a:ahLst/>
            <a:cxnLst/>
            <a:rect l="0" t="0" r="0" b="0"/>
            <a:pathLst>
              <a:path w="308611" h="213758">
                <a:moveTo>
                  <a:pt x="0" y="162366"/>
                </a:moveTo>
                <a:lnTo>
                  <a:pt x="13652" y="166917"/>
                </a:lnTo>
                <a:lnTo>
                  <a:pt x="22895" y="169151"/>
                </a:lnTo>
                <a:lnTo>
                  <a:pt x="32083" y="170144"/>
                </a:lnTo>
                <a:lnTo>
                  <a:pt x="38534" y="170409"/>
                </a:lnTo>
                <a:lnTo>
                  <a:pt x="60317" y="170833"/>
                </a:lnTo>
                <a:lnTo>
                  <a:pt x="66881" y="169916"/>
                </a:lnTo>
                <a:lnTo>
                  <a:pt x="75067" y="168352"/>
                </a:lnTo>
                <a:lnTo>
                  <a:pt x="84335" y="166356"/>
                </a:lnTo>
                <a:lnTo>
                  <a:pt x="91466" y="165026"/>
                </a:lnTo>
                <a:lnTo>
                  <a:pt x="97172" y="164139"/>
                </a:lnTo>
                <a:lnTo>
                  <a:pt x="101929" y="163548"/>
                </a:lnTo>
                <a:lnTo>
                  <a:pt x="107957" y="161249"/>
                </a:lnTo>
                <a:lnTo>
                  <a:pt x="114834" y="157811"/>
                </a:lnTo>
                <a:lnTo>
                  <a:pt x="122276" y="153615"/>
                </a:lnTo>
                <a:lnTo>
                  <a:pt x="128190" y="149864"/>
                </a:lnTo>
                <a:lnTo>
                  <a:pt x="133085" y="146412"/>
                </a:lnTo>
                <a:lnTo>
                  <a:pt x="137301" y="143157"/>
                </a:lnTo>
                <a:lnTo>
                  <a:pt x="143921" y="137177"/>
                </a:lnTo>
                <a:lnTo>
                  <a:pt x="161438" y="120373"/>
                </a:lnTo>
                <a:lnTo>
                  <a:pt x="168585" y="112463"/>
                </a:lnTo>
                <a:lnTo>
                  <a:pt x="174302" y="105285"/>
                </a:lnTo>
                <a:lnTo>
                  <a:pt x="179067" y="98595"/>
                </a:lnTo>
                <a:lnTo>
                  <a:pt x="182243" y="91276"/>
                </a:lnTo>
                <a:lnTo>
                  <a:pt x="184360" y="83540"/>
                </a:lnTo>
                <a:lnTo>
                  <a:pt x="185772" y="75526"/>
                </a:lnTo>
                <a:lnTo>
                  <a:pt x="186713" y="69229"/>
                </a:lnTo>
                <a:lnTo>
                  <a:pt x="187340" y="64080"/>
                </a:lnTo>
                <a:lnTo>
                  <a:pt x="187758" y="59694"/>
                </a:lnTo>
                <a:lnTo>
                  <a:pt x="188990" y="55818"/>
                </a:lnTo>
                <a:lnTo>
                  <a:pt x="190763" y="52281"/>
                </a:lnTo>
                <a:lnTo>
                  <a:pt x="192898" y="48971"/>
                </a:lnTo>
                <a:lnTo>
                  <a:pt x="193369" y="44860"/>
                </a:lnTo>
                <a:lnTo>
                  <a:pt x="192730" y="40213"/>
                </a:lnTo>
                <a:lnTo>
                  <a:pt x="191352" y="35211"/>
                </a:lnTo>
                <a:lnTo>
                  <a:pt x="190433" y="30923"/>
                </a:lnTo>
                <a:lnTo>
                  <a:pt x="189820" y="27112"/>
                </a:lnTo>
                <a:lnTo>
                  <a:pt x="189412" y="23619"/>
                </a:lnTo>
                <a:lnTo>
                  <a:pt x="188187" y="20338"/>
                </a:lnTo>
                <a:lnTo>
                  <a:pt x="184286" y="14153"/>
                </a:lnTo>
                <a:lnTo>
                  <a:pt x="179378" y="8228"/>
                </a:lnTo>
                <a:lnTo>
                  <a:pt x="176735" y="5315"/>
                </a:lnTo>
                <a:lnTo>
                  <a:pt x="173068" y="3373"/>
                </a:lnTo>
                <a:lnTo>
                  <a:pt x="163914" y="1215"/>
                </a:lnTo>
                <a:lnTo>
                  <a:pt x="156036" y="256"/>
                </a:lnTo>
                <a:lnTo>
                  <a:pt x="152601" y="0"/>
                </a:lnTo>
                <a:lnTo>
                  <a:pt x="149359" y="781"/>
                </a:lnTo>
                <a:lnTo>
                  <a:pt x="143217" y="4190"/>
                </a:lnTo>
                <a:lnTo>
                  <a:pt x="134772" y="6341"/>
                </a:lnTo>
                <a:lnTo>
                  <a:pt x="129853" y="6914"/>
                </a:lnTo>
                <a:lnTo>
                  <a:pt x="125621" y="9201"/>
                </a:lnTo>
                <a:lnTo>
                  <a:pt x="121848" y="12631"/>
                </a:lnTo>
                <a:lnTo>
                  <a:pt x="118379" y="16823"/>
                </a:lnTo>
                <a:lnTo>
                  <a:pt x="115114" y="20569"/>
                </a:lnTo>
                <a:lnTo>
                  <a:pt x="111986" y="24020"/>
                </a:lnTo>
                <a:lnTo>
                  <a:pt x="108947" y="27272"/>
                </a:lnTo>
                <a:lnTo>
                  <a:pt x="105016" y="33251"/>
                </a:lnTo>
                <a:lnTo>
                  <a:pt x="100491" y="41047"/>
                </a:lnTo>
                <a:lnTo>
                  <a:pt x="91335" y="57964"/>
                </a:lnTo>
                <a:lnTo>
                  <a:pt x="84091" y="71832"/>
                </a:lnTo>
                <a:lnTo>
                  <a:pt x="81778" y="78198"/>
                </a:lnTo>
                <a:lnTo>
                  <a:pt x="80236" y="84346"/>
                </a:lnTo>
                <a:lnTo>
                  <a:pt x="79208" y="90350"/>
                </a:lnTo>
                <a:lnTo>
                  <a:pt x="77571" y="98163"/>
                </a:lnTo>
                <a:lnTo>
                  <a:pt x="73211" y="117004"/>
                </a:lnTo>
                <a:lnTo>
                  <a:pt x="72620" y="127362"/>
                </a:lnTo>
                <a:lnTo>
                  <a:pt x="73178" y="138077"/>
                </a:lnTo>
                <a:lnTo>
                  <a:pt x="74503" y="149031"/>
                </a:lnTo>
                <a:lnTo>
                  <a:pt x="76338" y="159191"/>
                </a:lnTo>
                <a:lnTo>
                  <a:pt x="78515" y="168822"/>
                </a:lnTo>
                <a:lnTo>
                  <a:pt x="80918" y="178100"/>
                </a:lnTo>
                <a:lnTo>
                  <a:pt x="83473" y="184285"/>
                </a:lnTo>
                <a:lnTo>
                  <a:pt x="86129" y="188409"/>
                </a:lnTo>
                <a:lnTo>
                  <a:pt x="105751" y="208105"/>
                </a:lnTo>
                <a:lnTo>
                  <a:pt x="110506" y="210003"/>
                </a:lnTo>
                <a:lnTo>
                  <a:pt x="116533" y="211269"/>
                </a:lnTo>
                <a:lnTo>
                  <a:pt x="123408" y="212113"/>
                </a:lnTo>
                <a:lnTo>
                  <a:pt x="128945" y="212676"/>
                </a:lnTo>
                <a:lnTo>
                  <a:pt x="137636" y="213301"/>
                </a:lnTo>
                <a:lnTo>
                  <a:pt x="147214" y="213578"/>
                </a:lnTo>
                <a:lnTo>
                  <a:pt x="164334" y="213757"/>
                </a:lnTo>
                <a:lnTo>
                  <a:pt x="173368" y="211241"/>
                </a:lnTo>
                <a:lnTo>
                  <a:pt x="178443" y="209237"/>
                </a:lnTo>
                <a:lnTo>
                  <a:pt x="184685" y="205996"/>
                </a:lnTo>
                <a:lnTo>
                  <a:pt x="191703" y="201930"/>
                </a:lnTo>
                <a:lnTo>
                  <a:pt x="199240" y="197314"/>
                </a:lnTo>
                <a:lnTo>
                  <a:pt x="206169" y="193284"/>
                </a:lnTo>
                <a:lnTo>
                  <a:pt x="218948" y="186268"/>
                </a:lnTo>
                <a:lnTo>
                  <a:pt x="228438" y="182514"/>
                </a:lnTo>
                <a:lnTo>
                  <a:pt x="232302" y="181513"/>
                </a:lnTo>
                <a:lnTo>
                  <a:pt x="239135" y="177860"/>
                </a:lnTo>
                <a:lnTo>
                  <a:pt x="247252" y="172110"/>
                </a:lnTo>
                <a:lnTo>
                  <a:pt x="260385" y="163204"/>
                </a:lnTo>
                <a:lnTo>
                  <a:pt x="266935" y="159115"/>
                </a:lnTo>
                <a:lnTo>
                  <a:pt x="273207" y="155436"/>
                </a:lnTo>
                <a:lnTo>
                  <a:pt x="279293" y="152031"/>
                </a:lnTo>
                <a:lnTo>
                  <a:pt x="288595" y="145707"/>
                </a:lnTo>
                <a:lnTo>
                  <a:pt x="308610" y="12807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64"/>
          <p:cNvSpPr/>
          <p:nvPr/>
        </p:nvSpPr>
        <p:spPr>
          <a:xfrm>
            <a:off x="6637972" y="2931795"/>
            <a:ext cx="298662" cy="421513"/>
          </a:xfrm>
          <a:custGeom>
            <a:avLst/>
            <a:gdLst/>
            <a:ahLst/>
            <a:cxnLst/>
            <a:rect l="0" t="0" r="0" b="0"/>
            <a:pathLst>
              <a:path w="298662" h="421513">
                <a:moveTo>
                  <a:pt x="0" y="0"/>
                </a:moveTo>
                <a:lnTo>
                  <a:pt x="0" y="9101"/>
                </a:lnTo>
                <a:lnTo>
                  <a:pt x="1905" y="15592"/>
                </a:lnTo>
                <a:lnTo>
                  <a:pt x="5080" y="23730"/>
                </a:lnTo>
                <a:lnTo>
                  <a:pt x="9102" y="32965"/>
                </a:lnTo>
                <a:lnTo>
                  <a:pt x="11783" y="41026"/>
                </a:lnTo>
                <a:lnTo>
                  <a:pt x="13570" y="48306"/>
                </a:lnTo>
                <a:lnTo>
                  <a:pt x="14762" y="55064"/>
                </a:lnTo>
                <a:lnTo>
                  <a:pt x="17462" y="62426"/>
                </a:lnTo>
                <a:lnTo>
                  <a:pt x="21166" y="70193"/>
                </a:lnTo>
                <a:lnTo>
                  <a:pt x="25541" y="78227"/>
                </a:lnTo>
                <a:lnTo>
                  <a:pt x="28457" y="85489"/>
                </a:lnTo>
                <a:lnTo>
                  <a:pt x="31697" y="98638"/>
                </a:lnTo>
                <a:lnTo>
                  <a:pt x="35419" y="112431"/>
                </a:lnTo>
                <a:lnTo>
                  <a:pt x="52404" y="170684"/>
                </a:lnTo>
                <a:lnTo>
                  <a:pt x="60757" y="197780"/>
                </a:lnTo>
                <a:lnTo>
                  <a:pt x="64317" y="210910"/>
                </a:lnTo>
                <a:lnTo>
                  <a:pt x="67643" y="224427"/>
                </a:lnTo>
                <a:lnTo>
                  <a:pt x="70813" y="238200"/>
                </a:lnTo>
                <a:lnTo>
                  <a:pt x="72926" y="250240"/>
                </a:lnTo>
                <a:lnTo>
                  <a:pt x="74335" y="261124"/>
                </a:lnTo>
                <a:lnTo>
                  <a:pt x="75274" y="271237"/>
                </a:lnTo>
                <a:lnTo>
                  <a:pt x="75901" y="283695"/>
                </a:lnTo>
                <a:lnTo>
                  <a:pt x="76596" y="312776"/>
                </a:lnTo>
                <a:lnTo>
                  <a:pt x="77734" y="324722"/>
                </a:lnTo>
                <a:lnTo>
                  <a:pt x="79445" y="334592"/>
                </a:lnTo>
                <a:lnTo>
                  <a:pt x="81539" y="343076"/>
                </a:lnTo>
                <a:lnTo>
                  <a:pt x="82934" y="351589"/>
                </a:lnTo>
                <a:lnTo>
                  <a:pt x="83864" y="360123"/>
                </a:lnTo>
                <a:lnTo>
                  <a:pt x="84485" y="368669"/>
                </a:lnTo>
                <a:lnTo>
                  <a:pt x="83946" y="378177"/>
                </a:lnTo>
                <a:lnTo>
                  <a:pt x="82634" y="388325"/>
                </a:lnTo>
                <a:lnTo>
                  <a:pt x="80807" y="398901"/>
                </a:lnTo>
                <a:lnTo>
                  <a:pt x="79589" y="406904"/>
                </a:lnTo>
                <a:lnTo>
                  <a:pt x="78235" y="418336"/>
                </a:lnTo>
                <a:lnTo>
                  <a:pt x="77875" y="420813"/>
                </a:lnTo>
                <a:lnTo>
                  <a:pt x="77634" y="421512"/>
                </a:lnTo>
                <a:lnTo>
                  <a:pt x="77473" y="421025"/>
                </a:lnTo>
                <a:lnTo>
                  <a:pt x="77180" y="408206"/>
                </a:lnTo>
                <a:lnTo>
                  <a:pt x="77161" y="395375"/>
                </a:lnTo>
                <a:lnTo>
                  <a:pt x="74616" y="384955"/>
                </a:lnTo>
                <a:lnTo>
                  <a:pt x="72604" y="379509"/>
                </a:lnTo>
                <a:lnTo>
                  <a:pt x="71263" y="373021"/>
                </a:lnTo>
                <a:lnTo>
                  <a:pt x="70369" y="365838"/>
                </a:lnTo>
                <a:lnTo>
                  <a:pt x="69772" y="358192"/>
                </a:lnTo>
                <a:lnTo>
                  <a:pt x="69375" y="345474"/>
                </a:lnTo>
                <a:lnTo>
                  <a:pt x="68934" y="311024"/>
                </a:lnTo>
                <a:lnTo>
                  <a:pt x="70720" y="294027"/>
                </a:lnTo>
                <a:lnTo>
                  <a:pt x="73818" y="277933"/>
                </a:lnTo>
                <a:lnTo>
                  <a:pt x="77787" y="262441"/>
                </a:lnTo>
                <a:lnTo>
                  <a:pt x="81386" y="250208"/>
                </a:lnTo>
                <a:lnTo>
                  <a:pt x="84737" y="240148"/>
                </a:lnTo>
                <a:lnTo>
                  <a:pt x="87924" y="231536"/>
                </a:lnTo>
                <a:lnTo>
                  <a:pt x="92906" y="221985"/>
                </a:lnTo>
                <a:lnTo>
                  <a:pt x="99085" y="211807"/>
                </a:lnTo>
                <a:lnTo>
                  <a:pt x="106062" y="201212"/>
                </a:lnTo>
                <a:lnTo>
                  <a:pt x="112618" y="193196"/>
                </a:lnTo>
                <a:lnTo>
                  <a:pt x="118893" y="186900"/>
                </a:lnTo>
                <a:lnTo>
                  <a:pt x="124982" y="181750"/>
                </a:lnTo>
                <a:lnTo>
                  <a:pt x="131899" y="176411"/>
                </a:lnTo>
                <a:lnTo>
                  <a:pt x="139368" y="170947"/>
                </a:lnTo>
                <a:lnTo>
                  <a:pt x="147204" y="165400"/>
                </a:lnTo>
                <a:lnTo>
                  <a:pt x="154334" y="161701"/>
                </a:lnTo>
                <a:lnTo>
                  <a:pt x="160992" y="159236"/>
                </a:lnTo>
                <a:lnTo>
                  <a:pt x="167335" y="157592"/>
                </a:lnTo>
                <a:lnTo>
                  <a:pt x="174422" y="155544"/>
                </a:lnTo>
                <a:lnTo>
                  <a:pt x="189916" y="150728"/>
                </a:lnTo>
                <a:lnTo>
                  <a:pt x="196143" y="149063"/>
                </a:lnTo>
                <a:lnTo>
                  <a:pt x="201247" y="147952"/>
                </a:lnTo>
                <a:lnTo>
                  <a:pt x="205602" y="147212"/>
                </a:lnTo>
                <a:lnTo>
                  <a:pt x="211363" y="147671"/>
                </a:lnTo>
                <a:lnTo>
                  <a:pt x="218062" y="148930"/>
                </a:lnTo>
                <a:lnTo>
                  <a:pt x="225385" y="150722"/>
                </a:lnTo>
                <a:lnTo>
                  <a:pt x="232171" y="152868"/>
                </a:lnTo>
                <a:lnTo>
                  <a:pt x="238601" y="155252"/>
                </a:lnTo>
                <a:lnTo>
                  <a:pt x="244793" y="157794"/>
                </a:lnTo>
                <a:lnTo>
                  <a:pt x="249872" y="160441"/>
                </a:lnTo>
                <a:lnTo>
                  <a:pt x="262526" y="168717"/>
                </a:lnTo>
                <a:lnTo>
                  <a:pt x="267410" y="171533"/>
                </a:lnTo>
                <a:lnTo>
                  <a:pt x="272571" y="174363"/>
                </a:lnTo>
                <a:lnTo>
                  <a:pt x="280845" y="182587"/>
                </a:lnTo>
                <a:lnTo>
                  <a:pt x="284386" y="187447"/>
                </a:lnTo>
                <a:lnTo>
                  <a:pt x="288319" y="197927"/>
                </a:lnTo>
                <a:lnTo>
                  <a:pt x="291019" y="208935"/>
                </a:lnTo>
                <a:lnTo>
                  <a:pt x="295394" y="220177"/>
                </a:lnTo>
                <a:lnTo>
                  <a:pt x="296942" y="227747"/>
                </a:lnTo>
                <a:lnTo>
                  <a:pt x="297974" y="236604"/>
                </a:lnTo>
                <a:lnTo>
                  <a:pt x="298661" y="246318"/>
                </a:lnTo>
                <a:lnTo>
                  <a:pt x="298168" y="254700"/>
                </a:lnTo>
                <a:lnTo>
                  <a:pt x="296886" y="262192"/>
                </a:lnTo>
                <a:lnTo>
                  <a:pt x="295079" y="269092"/>
                </a:lnTo>
                <a:lnTo>
                  <a:pt x="290532" y="281839"/>
                </a:lnTo>
                <a:lnTo>
                  <a:pt x="284382" y="293854"/>
                </a:lnTo>
                <a:lnTo>
                  <a:pt x="275300" y="305544"/>
                </a:lnTo>
                <a:lnTo>
                  <a:pt x="270210" y="310376"/>
                </a:lnTo>
                <a:lnTo>
                  <a:pt x="264913" y="314550"/>
                </a:lnTo>
                <a:lnTo>
                  <a:pt x="259476" y="318285"/>
                </a:lnTo>
                <a:lnTo>
                  <a:pt x="253946" y="322679"/>
                </a:lnTo>
                <a:lnTo>
                  <a:pt x="248355" y="327515"/>
                </a:lnTo>
                <a:lnTo>
                  <a:pt x="242723" y="332643"/>
                </a:lnTo>
                <a:lnTo>
                  <a:pt x="236110" y="337014"/>
                </a:lnTo>
                <a:lnTo>
                  <a:pt x="228845" y="340881"/>
                </a:lnTo>
                <a:lnTo>
                  <a:pt x="221143" y="344412"/>
                </a:lnTo>
                <a:lnTo>
                  <a:pt x="214104" y="346765"/>
                </a:lnTo>
                <a:lnTo>
                  <a:pt x="207506" y="348334"/>
                </a:lnTo>
                <a:lnTo>
                  <a:pt x="201202" y="349380"/>
                </a:lnTo>
                <a:lnTo>
                  <a:pt x="195095" y="351030"/>
                </a:lnTo>
                <a:lnTo>
                  <a:pt x="189119" y="353082"/>
                </a:lnTo>
                <a:lnTo>
                  <a:pt x="183229" y="355403"/>
                </a:lnTo>
                <a:lnTo>
                  <a:pt x="177398" y="356950"/>
                </a:lnTo>
                <a:lnTo>
                  <a:pt x="171606" y="357982"/>
                </a:lnTo>
                <a:lnTo>
                  <a:pt x="165839" y="358669"/>
                </a:lnTo>
                <a:lnTo>
                  <a:pt x="157231" y="359128"/>
                </a:lnTo>
                <a:lnTo>
                  <a:pt x="134968" y="359637"/>
                </a:lnTo>
                <a:lnTo>
                  <a:pt x="125222" y="358820"/>
                </a:lnTo>
                <a:lnTo>
                  <a:pt x="116818" y="357324"/>
                </a:lnTo>
                <a:lnTo>
                  <a:pt x="109312" y="355373"/>
                </a:lnTo>
                <a:lnTo>
                  <a:pt x="102401" y="354073"/>
                </a:lnTo>
                <a:lnTo>
                  <a:pt x="95891" y="353206"/>
                </a:lnTo>
                <a:lnTo>
                  <a:pt x="89645" y="352628"/>
                </a:lnTo>
                <a:lnTo>
                  <a:pt x="8572" y="34290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65"/>
          <p:cNvSpPr/>
          <p:nvPr/>
        </p:nvSpPr>
        <p:spPr>
          <a:xfrm>
            <a:off x="7077000" y="3090484"/>
            <a:ext cx="218017" cy="261307"/>
          </a:xfrm>
          <a:custGeom>
            <a:avLst/>
            <a:gdLst/>
            <a:ahLst/>
            <a:cxnLst/>
            <a:rect l="0" t="0" r="0" b="0"/>
            <a:pathLst>
              <a:path w="218017" h="261307">
                <a:moveTo>
                  <a:pt x="135330" y="4188"/>
                </a:moveTo>
                <a:lnTo>
                  <a:pt x="117126" y="4188"/>
                </a:lnTo>
                <a:lnTo>
                  <a:pt x="110811" y="5141"/>
                </a:lnTo>
                <a:lnTo>
                  <a:pt x="105649" y="6728"/>
                </a:lnTo>
                <a:lnTo>
                  <a:pt x="101256" y="8739"/>
                </a:lnTo>
                <a:lnTo>
                  <a:pt x="97373" y="11032"/>
                </a:lnTo>
                <a:lnTo>
                  <a:pt x="93833" y="13513"/>
                </a:lnTo>
                <a:lnTo>
                  <a:pt x="90521" y="16120"/>
                </a:lnTo>
                <a:lnTo>
                  <a:pt x="86407" y="18810"/>
                </a:lnTo>
                <a:lnTo>
                  <a:pt x="81759" y="21556"/>
                </a:lnTo>
                <a:lnTo>
                  <a:pt x="76756" y="24339"/>
                </a:lnTo>
                <a:lnTo>
                  <a:pt x="72469" y="28100"/>
                </a:lnTo>
                <a:lnTo>
                  <a:pt x="68657" y="32512"/>
                </a:lnTo>
                <a:lnTo>
                  <a:pt x="65164" y="37358"/>
                </a:lnTo>
                <a:lnTo>
                  <a:pt x="58742" y="45283"/>
                </a:lnTo>
                <a:lnTo>
                  <a:pt x="55697" y="48730"/>
                </a:lnTo>
                <a:lnTo>
                  <a:pt x="51760" y="53885"/>
                </a:lnTo>
                <a:lnTo>
                  <a:pt x="47232" y="60179"/>
                </a:lnTo>
                <a:lnTo>
                  <a:pt x="42308" y="67233"/>
                </a:lnTo>
                <a:lnTo>
                  <a:pt x="37120" y="76698"/>
                </a:lnTo>
                <a:lnTo>
                  <a:pt x="31757" y="87771"/>
                </a:lnTo>
                <a:lnTo>
                  <a:pt x="21670" y="109916"/>
                </a:lnTo>
                <a:lnTo>
                  <a:pt x="14012" y="126108"/>
                </a:lnTo>
                <a:lnTo>
                  <a:pt x="10636" y="135951"/>
                </a:lnTo>
                <a:lnTo>
                  <a:pt x="7433" y="147275"/>
                </a:lnTo>
                <a:lnTo>
                  <a:pt x="4345" y="159587"/>
                </a:lnTo>
                <a:lnTo>
                  <a:pt x="2287" y="169700"/>
                </a:lnTo>
                <a:lnTo>
                  <a:pt x="914" y="178347"/>
                </a:lnTo>
                <a:lnTo>
                  <a:pt x="0" y="186016"/>
                </a:lnTo>
                <a:lnTo>
                  <a:pt x="342" y="193034"/>
                </a:lnTo>
                <a:lnTo>
                  <a:pt x="1522" y="199618"/>
                </a:lnTo>
                <a:lnTo>
                  <a:pt x="3263" y="205912"/>
                </a:lnTo>
                <a:lnTo>
                  <a:pt x="4422" y="212014"/>
                </a:lnTo>
                <a:lnTo>
                  <a:pt x="5196" y="217986"/>
                </a:lnTo>
                <a:lnTo>
                  <a:pt x="5711" y="223872"/>
                </a:lnTo>
                <a:lnTo>
                  <a:pt x="7960" y="229702"/>
                </a:lnTo>
                <a:lnTo>
                  <a:pt x="11365" y="235493"/>
                </a:lnTo>
                <a:lnTo>
                  <a:pt x="15539" y="241259"/>
                </a:lnTo>
                <a:lnTo>
                  <a:pt x="19274" y="246055"/>
                </a:lnTo>
                <a:lnTo>
                  <a:pt x="25964" y="253925"/>
                </a:lnTo>
                <a:lnTo>
                  <a:pt x="29082" y="256404"/>
                </a:lnTo>
                <a:lnTo>
                  <a:pt x="35086" y="259159"/>
                </a:lnTo>
                <a:lnTo>
                  <a:pt x="38973" y="259894"/>
                </a:lnTo>
                <a:lnTo>
                  <a:pt x="43470" y="260383"/>
                </a:lnTo>
                <a:lnTo>
                  <a:pt x="48372" y="260710"/>
                </a:lnTo>
                <a:lnTo>
                  <a:pt x="53546" y="260928"/>
                </a:lnTo>
                <a:lnTo>
                  <a:pt x="64373" y="261170"/>
                </a:lnTo>
                <a:lnTo>
                  <a:pt x="81180" y="261306"/>
                </a:lnTo>
                <a:lnTo>
                  <a:pt x="86847" y="260372"/>
                </a:lnTo>
                <a:lnTo>
                  <a:pt x="92530" y="258798"/>
                </a:lnTo>
                <a:lnTo>
                  <a:pt x="98224" y="256795"/>
                </a:lnTo>
                <a:lnTo>
                  <a:pt x="103925" y="254508"/>
                </a:lnTo>
                <a:lnTo>
                  <a:pt x="109631" y="252030"/>
                </a:lnTo>
                <a:lnTo>
                  <a:pt x="115340" y="249426"/>
                </a:lnTo>
                <a:lnTo>
                  <a:pt x="121050" y="245785"/>
                </a:lnTo>
                <a:lnTo>
                  <a:pt x="126763" y="241453"/>
                </a:lnTo>
                <a:lnTo>
                  <a:pt x="132476" y="236660"/>
                </a:lnTo>
                <a:lnTo>
                  <a:pt x="137237" y="231559"/>
                </a:lnTo>
                <a:lnTo>
                  <a:pt x="141364" y="226254"/>
                </a:lnTo>
                <a:lnTo>
                  <a:pt x="145067" y="220812"/>
                </a:lnTo>
                <a:lnTo>
                  <a:pt x="149441" y="215279"/>
                </a:lnTo>
                <a:lnTo>
                  <a:pt x="154262" y="209685"/>
                </a:lnTo>
                <a:lnTo>
                  <a:pt x="159382" y="204051"/>
                </a:lnTo>
                <a:lnTo>
                  <a:pt x="165652" y="195533"/>
                </a:lnTo>
                <a:lnTo>
                  <a:pt x="172690" y="185091"/>
                </a:lnTo>
                <a:lnTo>
                  <a:pt x="180239" y="173368"/>
                </a:lnTo>
                <a:lnTo>
                  <a:pt x="186224" y="163647"/>
                </a:lnTo>
                <a:lnTo>
                  <a:pt x="191167" y="155262"/>
                </a:lnTo>
                <a:lnTo>
                  <a:pt x="195415" y="147766"/>
                </a:lnTo>
                <a:lnTo>
                  <a:pt x="200151" y="138007"/>
                </a:lnTo>
                <a:lnTo>
                  <a:pt x="205214" y="126738"/>
                </a:lnTo>
                <a:lnTo>
                  <a:pt x="210493" y="114463"/>
                </a:lnTo>
                <a:lnTo>
                  <a:pt x="214014" y="103422"/>
                </a:lnTo>
                <a:lnTo>
                  <a:pt x="216361" y="93204"/>
                </a:lnTo>
                <a:lnTo>
                  <a:pt x="217926" y="83535"/>
                </a:lnTo>
                <a:lnTo>
                  <a:pt x="218016" y="75183"/>
                </a:lnTo>
                <a:lnTo>
                  <a:pt x="217124" y="67711"/>
                </a:lnTo>
                <a:lnTo>
                  <a:pt x="215576" y="60824"/>
                </a:lnTo>
                <a:lnTo>
                  <a:pt x="213592" y="53375"/>
                </a:lnTo>
                <a:lnTo>
                  <a:pt x="208849" y="37479"/>
                </a:lnTo>
                <a:lnTo>
                  <a:pt x="206250" y="30192"/>
                </a:lnTo>
                <a:lnTo>
                  <a:pt x="203564" y="23429"/>
                </a:lnTo>
                <a:lnTo>
                  <a:pt x="200822" y="17015"/>
                </a:lnTo>
                <a:lnTo>
                  <a:pt x="197089" y="12740"/>
                </a:lnTo>
                <a:lnTo>
                  <a:pt x="192695" y="9889"/>
                </a:lnTo>
                <a:lnTo>
                  <a:pt x="187860" y="7989"/>
                </a:lnTo>
                <a:lnTo>
                  <a:pt x="182732" y="5770"/>
                </a:lnTo>
                <a:lnTo>
                  <a:pt x="171955" y="763"/>
                </a:lnTo>
                <a:lnTo>
                  <a:pt x="166414" y="0"/>
                </a:lnTo>
                <a:lnTo>
                  <a:pt x="160815" y="444"/>
                </a:lnTo>
                <a:lnTo>
                  <a:pt x="155177" y="1692"/>
                </a:lnTo>
                <a:lnTo>
                  <a:pt x="149514" y="3476"/>
                </a:lnTo>
                <a:lnTo>
                  <a:pt x="143833" y="5619"/>
                </a:lnTo>
                <a:lnTo>
                  <a:pt x="138141" y="7999"/>
                </a:lnTo>
                <a:lnTo>
                  <a:pt x="130536" y="11491"/>
                </a:lnTo>
                <a:lnTo>
                  <a:pt x="111927" y="20452"/>
                </a:lnTo>
                <a:lnTo>
                  <a:pt x="102583" y="25508"/>
                </a:lnTo>
                <a:lnTo>
                  <a:pt x="93496" y="30784"/>
                </a:lnTo>
                <a:lnTo>
                  <a:pt x="84580" y="36206"/>
                </a:lnTo>
                <a:lnTo>
                  <a:pt x="77684" y="41726"/>
                </a:lnTo>
                <a:lnTo>
                  <a:pt x="72134" y="47311"/>
                </a:lnTo>
                <a:lnTo>
                  <a:pt x="67482" y="52939"/>
                </a:lnTo>
                <a:lnTo>
                  <a:pt x="63427" y="56691"/>
                </a:lnTo>
                <a:lnTo>
                  <a:pt x="59773" y="59193"/>
                </a:lnTo>
                <a:lnTo>
                  <a:pt x="49605" y="6419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66"/>
          <p:cNvSpPr/>
          <p:nvPr/>
        </p:nvSpPr>
        <p:spPr>
          <a:xfrm>
            <a:off x="7359739" y="3094672"/>
            <a:ext cx="151605" cy="248491"/>
          </a:xfrm>
          <a:custGeom>
            <a:avLst/>
            <a:gdLst/>
            <a:ahLst/>
            <a:cxnLst/>
            <a:rect l="0" t="0" r="0" b="0"/>
            <a:pathLst>
              <a:path w="151605" h="248491">
                <a:moveTo>
                  <a:pt x="24041" y="8573"/>
                </a:moveTo>
                <a:lnTo>
                  <a:pt x="28592" y="22225"/>
                </a:lnTo>
                <a:lnTo>
                  <a:pt x="29932" y="27199"/>
                </a:lnTo>
                <a:lnTo>
                  <a:pt x="30826" y="31468"/>
                </a:lnTo>
                <a:lnTo>
                  <a:pt x="31422" y="35266"/>
                </a:lnTo>
                <a:lnTo>
                  <a:pt x="30867" y="40656"/>
                </a:lnTo>
                <a:lnTo>
                  <a:pt x="29544" y="47106"/>
                </a:lnTo>
                <a:lnTo>
                  <a:pt x="27710" y="54264"/>
                </a:lnTo>
                <a:lnTo>
                  <a:pt x="25534" y="60941"/>
                </a:lnTo>
                <a:lnTo>
                  <a:pt x="23131" y="67298"/>
                </a:lnTo>
                <a:lnTo>
                  <a:pt x="20577" y="73440"/>
                </a:lnTo>
                <a:lnTo>
                  <a:pt x="17922" y="80393"/>
                </a:lnTo>
                <a:lnTo>
                  <a:pt x="12431" y="95738"/>
                </a:lnTo>
                <a:lnTo>
                  <a:pt x="9633" y="105735"/>
                </a:lnTo>
                <a:lnTo>
                  <a:pt x="6816" y="117163"/>
                </a:lnTo>
                <a:lnTo>
                  <a:pt x="3985" y="129543"/>
                </a:lnTo>
                <a:lnTo>
                  <a:pt x="2097" y="142560"/>
                </a:lnTo>
                <a:lnTo>
                  <a:pt x="839" y="156000"/>
                </a:lnTo>
                <a:lnTo>
                  <a:pt x="0" y="169722"/>
                </a:lnTo>
                <a:lnTo>
                  <a:pt x="394" y="180776"/>
                </a:lnTo>
                <a:lnTo>
                  <a:pt x="1609" y="190050"/>
                </a:lnTo>
                <a:lnTo>
                  <a:pt x="3371" y="198137"/>
                </a:lnTo>
                <a:lnTo>
                  <a:pt x="4546" y="204482"/>
                </a:lnTo>
                <a:lnTo>
                  <a:pt x="5329" y="209664"/>
                </a:lnTo>
                <a:lnTo>
                  <a:pt x="5851" y="214071"/>
                </a:lnTo>
                <a:lnTo>
                  <a:pt x="8104" y="219866"/>
                </a:lnTo>
                <a:lnTo>
                  <a:pt x="11511" y="226588"/>
                </a:lnTo>
                <a:lnTo>
                  <a:pt x="15688" y="233926"/>
                </a:lnTo>
                <a:lnTo>
                  <a:pt x="19425" y="238818"/>
                </a:lnTo>
                <a:lnTo>
                  <a:pt x="22868" y="242080"/>
                </a:lnTo>
                <a:lnTo>
                  <a:pt x="26117" y="244254"/>
                </a:lnTo>
                <a:lnTo>
                  <a:pt x="29234" y="245703"/>
                </a:lnTo>
                <a:lnTo>
                  <a:pt x="32266" y="246670"/>
                </a:lnTo>
                <a:lnTo>
                  <a:pt x="35239" y="247314"/>
                </a:lnTo>
                <a:lnTo>
                  <a:pt x="39127" y="247744"/>
                </a:lnTo>
                <a:lnTo>
                  <a:pt x="43623" y="248030"/>
                </a:lnTo>
                <a:lnTo>
                  <a:pt x="52746" y="248348"/>
                </a:lnTo>
                <a:lnTo>
                  <a:pt x="59977" y="248490"/>
                </a:lnTo>
                <a:lnTo>
                  <a:pt x="64190" y="247575"/>
                </a:lnTo>
                <a:lnTo>
                  <a:pt x="68905" y="246012"/>
                </a:lnTo>
                <a:lnTo>
                  <a:pt x="73952" y="244018"/>
                </a:lnTo>
                <a:lnTo>
                  <a:pt x="78270" y="240784"/>
                </a:lnTo>
                <a:lnTo>
                  <a:pt x="82101" y="236723"/>
                </a:lnTo>
                <a:lnTo>
                  <a:pt x="85608" y="232110"/>
                </a:lnTo>
                <a:lnTo>
                  <a:pt x="90803" y="226178"/>
                </a:lnTo>
                <a:lnTo>
                  <a:pt x="97124" y="219365"/>
                </a:lnTo>
                <a:lnTo>
                  <a:pt x="104196" y="211966"/>
                </a:lnTo>
                <a:lnTo>
                  <a:pt x="110815" y="202270"/>
                </a:lnTo>
                <a:lnTo>
                  <a:pt x="117133" y="191044"/>
                </a:lnTo>
                <a:lnTo>
                  <a:pt x="123249" y="178798"/>
                </a:lnTo>
                <a:lnTo>
                  <a:pt x="129232" y="165871"/>
                </a:lnTo>
                <a:lnTo>
                  <a:pt x="140960" y="138808"/>
                </a:lnTo>
                <a:lnTo>
                  <a:pt x="144849" y="127781"/>
                </a:lnTo>
                <a:lnTo>
                  <a:pt x="147443" y="118525"/>
                </a:lnTo>
                <a:lnTo>
                  <a:pt x="149171" y="110449"/>
                </a:lnTo>
                <a:lnTo>
                  <a:pt x="150323" y="103160"/>
                </a:lnTo>
                <a:lnTo>
                  <a:pt x="151092" y="96396"/>
                </a:lnTo>
                <a:lnTo>
                  <a:pt x="151604" y="89982"/>
                </a:lnTo>
                <a:lnTo>
                  <a:pt x="150993" y="83800"/>
                </a:lnTo>
                <a:lnTo>
                  <a:pt x="149633" y="77774"/>
                </a:lnTo>
                <a:lnTo>
                  <a:pt x="147774" y="71852"/>
                </a:lnTo>
                <a:lnTo>
                  <a:pt x="145581" y="65999"/>
                </a:lnTo>
                <a:lnTo>
                  <a:pt x="143168" y="60192"/>
                </a:lnTo>
                <a:lnTo>
                  <a:pt x="140607" y="54415"/>
                </a:lnTo>
                <a:lnTo>
                  <a:pt x="136994" y="49612"/>
                </a:lnTo>
                <a:lnTo>
                  <a:pt x="132680" y="45457"/>
                </a:lnTo>
                <a:lnTo>
                  <a:pt x="127900" y="41735"/>
                </a:lnTo>
                <a:lnTo>
                  <a:pt x="123760" y="38301"/>
                </a:lnTo>
                <a:lnTo>
                  <a:pt x="120048" y="35059"/>
                </a:lnTo>
                <a:lnTo>
                  <a:pt x="116620" y="31945"/>
                </a:lnTo>
                <a:lnTo>
                  <a:pt x="110525" y="28917"/>
                </a:lnTo>
                <a:lnTo>
                  <a:pt x="102652" y="25945"/>
                </a:lnTo>
                <a:lnTo>
                  <a:pt x="93594" y="23012"/>
                </a:lnTo>
                <a:lnTo>
                  <a:pt x="82791" y="20104"/>
                </a:lnTo>
                <a:lnTo>
                  <a:pt x="70828" y="17213"/>
                </a:lnTo>
                <a:lnTo>
                  <a:pt x="58090" y="14332"/>
                </a:lnTo>
                <a:lnTo>
                  <a:pt x="48646" y="12412"/>
                </a:lnTo>
                <a:lnTo>
                  <a:pt x="41396" y="11133"/>
                </a:lnTo>
                <a:lnTo>
                  <a:pt x="35611" y="10279"/>
                </a:lnTo>
                <a:lnTo>
                  <a:pt x="31754" y="8758"/>
                </a:lnTo>
                <a:lnTo>
                  <a:pt x="29183" y="6791"/>
                </a:lnTo>
                <a:lnTo>
                  <a:pt x="24041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67"/>
          <p:cNvSpPr/>
          <p:nvPr/>
        </p:nvSpPr>
        <p:spPr>
          <a:xfrm>
            <a:off x="7615237" y="2880360"/>
            <a:ext cx="25719" cy="505778"/>
          </a:xfrm>
          <a:custGeom>
            <a:avLst/>
            <a:gdLst/>
            <a:ahLst/>
            <a:cxnLst/>
            <a:rect l="0" t="0" r="0" b="0"/>
            <a:pathLst>
              <a:path w="25719" h="505778">
                <a:moveTo>
                  <a:pt x="25718" y="0"/>
                </a:moveTo>
                <a:lnTo>
                  <a:pt x="25718" y="124647"/>
                </a:lnTo>
                <a:lnTo>
                  <a:pt x="24765" y="138343"/>
                </a:lnTo>
                <a:lnTo>
                  <a:pt x="23178" y="154141"/>
                </a:lnTo>
                <a:lnTo>
                  <a:pt x="21166" y="171340"/>
                </a:lnTo>
                <a:lnTo>
                  <a:pt x="20779" y="186617"/>
                </a:lnTo>
                <a:lnTo>
                  <a:pt x="21472" y="200611"/>
                </a:lnTo>
                <a:lnTo>
                  <a:pt x="22888" y="213751"/>
                </a:lnTo>
                <a:lnTo>
                  <a:pt x="22878" y="225368"/>
                </a:lnTo>
                <a:lnTo>
                  <a:pt x="21920" y="235970"/>
                </a:lnTo>
                <a:lnTo>
                  <a:pt x="20328" y="245896"/>
                </a:lnTo>
                <a:lnTo>
                  <a:pt x="19267" y="256323"/>
                </a:lnTo>
                <a:lnTo>
                  <a:pt x="18560" y="267084"/>
                </a:lnTo>
                <a:lnTo>
                  <a:pt x="17774" y="288249"/>
                </a:lnTo>
                <a:lnTo>
                  <a:pt x="17425" y="307180"/>
                </a:lnTo>
                <a:lnTo>
                  <a:pt x="16379" y="321944"/>
                </a:lnTo>
                <a:lnTo>
                  <a:pt x="11309" y="377966"/>
                </a:lnTo>
                <a:lnTo>
                  <a:pt x="10397" y="391994"/>
                </a:lnTo>
                <a:lnTo>
                  <a:pt x="9383" y="414250"/>
                </a:lnTo>
                <a:lnTo>
                  <a:pt x="8933" y="430491"/>
                </a:lnTo>
                <a:lnTo>
                  <a:pt x="7861" y="437489"/>
                </a:lnTo>
                <a:lnTo>
                  <a:pt x="6193" y="444059"/>
                </a:lnTo>
                <a:lnTo>
                  <a:pt x="4128" y="450344"/>
                </a:lnTo>
                <a:lnTo>
                  <a:pt x="2753" y="457392"/>
                </a:lnTo>
                <a:lnTo>
                  <a:pt x="1835" y="464948"/>
                </a:lnTo>
                <a:lnTo>
                  <a:pt x="1223" y="472843"/>
                </a:lnTo>
                <a:lnTo>
                  <a:pt x="544" y="486694"/>
                </a:lnTo>
                <a:lnTo>
                  <a:pt x="0" y="50577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68"/>
          <p:cNvSpPr/>
          <p:nvPr/>
        </p:nvSpPr>
        <p:spPr>
          <a:xfrm>
            <a:off x="7658381" y="3060382"/>
            <a:ext cx="248322" cy="274321"/>
          </a:xfrm>
          <a:custGeom>
            <a:avLst/>
            <a:gdLst/>
            <a:ahLst/>
            <a:cxnLst/>
            <a:rect l="0" t="0" r="0" b="0"/>
            <a:pathLst>
              <a:path w="248322" h="274321">
                <a:moveTo>
                  <a:pt x="128306" y="0"/>
                </a:moveTo>
                <a:lnTo>
                  <a:pt x="116374" y="11932"/>
                </a:lnTo>
                <a:lnTo>
                  <a:pt x="110938" y="19908"/>
                </a:lnTo>
                <a:lnTo>
                  <a:pt x="108155" y="24702"/>
                </a:lnTo>
                <a:lnTo>
                  <a:pt x="104394" y="29803"/>
                </a:lnTo>
                <a:lnTo>
                  <a:pt x="99982" y="35109"/>
                </a:lnTo>
                <a:lnTo>
                  <a:pt x="95136" y="40551"/>
                </a:lnTo>
                <a:lnTo>
                  <a:pt x="65562" y="75515"/>
                </a:lnTo>
                <a:lnTo>
                  <a:pt x="54091" y="88444"/>
                </a:lnTo>
                <a:lnTo>
                  <a:pt x="31187" y="112968"/>
                </a:lnTo>
                <a:lnTo>
                  <a:pt x="10524" y="134543"/>
                </a:lnTo>
                <a:lnTo>
                  <a:pt x="6922" y="139225"/>
                </a:lnTo>
                <a:lnTo>
                  <a:pt x="2920" y="146968"/>
                </a:lnTo>
                <a:lnTo>
                  <a:pt x="667" y="152131"/>
                </a:lnTo>
                <a:lnTo>
                  <a:pt x="140" y="158419"/>
                </a:lnTo>
                <a:lnTo>
                  <a:pt x="0" y="162762"/>
                </a:lnTo>
                <a:lnTo>
                  <a:pt x="858" y="165659"/>
                </a:lnTo>
                <a:lnTo>
                  <a:pt x="2383" y="167589"/>
                </a:lnTo>
                <a:lnTo>
                  <a:pt x="7571" y="170686"/>
                </a:lnTo>
                <a:lnTo>
                  <a:pt x="16226" y="175238"/>
                </a:lnTo>
                <a:lnTo>
                  <a:pt x="22154" y="177786"/>
                </a:lnTo>
                <a:lnTo>
                  <a:pt x="28963" y="180436"/>
                </a:lnTo>
                <a:lnTo>
                  <a:pt x="36360" y="183156"/>
                </a:lnTo>
                <a:lnTo>
                  <a:pt x="42244" y="185921"/>
                </a:lnTo>
                <a:lnTo>
                  <a:pt x="47119" y="188718"/>
                </a:lnTo>
                <a:lnTo>
                  <a:pt x="51321" y="191534"/>
                </a:lnTo>
                <a:lnTo>
                  <a:pt x="58885" y="195317"/>
                </a:lnTo>
                <a:lnTo>
                  <a:pt x="68690" y="199744"/>
                </a:lnTo>
                <a:lnTo>
                  <a:pt x="79990" y="204600"/>
                </a:lnTo>
                <a:lnTo>
                  <a:pt x="112864" y="217616"/>
                </a:lnTo>
                <a:lnTo>
                  <a:pt x="132300" y="225087"/>
                </a:lnTo>
                <a:lnTo>
                  <a:pt x="148113" y="231973"/>
                </a:lnTo>
                <a:lnTo>
                  <a:pt x="161513" y="238469"/>
                </a:lnTo>
                <a:lnTo>
                  <a:pt x="173304" y="244704"/>
                </a:lnTo>
                <a:lnTo>
                  <a:pt x="182117" y="249814"/>
                </a:lnTo>
                <a:lnTo>
                  <a:pt x="188946" y="254173"/>
                </a:lnTo>
                <a:lnTo>
                  <a:pt x="194450" y="258031"/>
                </a:lnTo>
                <a:lnTo>
                  <a:pt x="200977" y="261555"/>
                </a:lnTo>
                <a:lnTo>
                  <a:pt x="208186" y="264858"/>
                </a:lnTo>
                <a:lnTo>
                  <a:pt x="215849" y="268012"/>
                </a:lnTo>
                <a:lnTo>
                  <a:pt x="222863" y="270115"/>
                </a:lnTo>
                <a:lnTo>
                  <a:pt x="229444" y="271516"/>
                </a:lnTo>
                <a:lnTo>
                  <a:pt x="248321" y="27432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69"/>
          <p:cNvSpPr/>
          <p:nvPr/>
        </p:nvSpPr>
        <p:spPr>
          <a:xfrm>
            <a:off x="7863840" y="3026092"/>
            <a:ext cx="246502" cy="282390"/>
          </a:xfrm>
          <a:custGeom>
            <a:avLst/>
            <a:gdLst/>
            <a:ahLst/>
            <a:cxnLst/>
            <a:rect l="0" t="0" r="0" b="0"/>
            <a:pathLst>
              <a:path w="246502" h="282390">
                <a:moveTo>
                  <a:pt x="197167" y="0"/>
                </a:moveTo>
                <a:lnTo>
                  <a:pt x="183515" y="4551"/>
                </a:lnTo>
                <a:lnTo>
                  <a:pt x="177588" y="6844"/>
                </a:lnTo>
                <a:lnTo>
                  <a:pt x="171732" y="9325"/>
                </a:lnTo>
                <a:lnTo>
                  <a:pt x="165922" y="11932"/>
                </a:lnTo>
                <a:lnTo>
                  <a:pt x="161097" y="14622"/>
                </a:lnTo>
                <a:lnTo>
                  <a:pt x="156928" y="17368"/>
                </a:lnTo>
                <a:lnTo>
                  <a:pt x="98661" y="61024"/>
                </a:lnTo>
                <a:lnTo>
                  <a:pt x="90539" y="68305"/>
                </a:lnTo>
                <a:lnTo>
                  <a:pt x="84171" y="75064"/>
                </a:lnTo>
                <a:lnTo>
                  <a:pt x="78974" y="81475"/>
                </a:lnTo>
                <a:lnTo>
                  <a:pt x="73604" y="87654"/>
                </a:lnTo>
                <a:lnTo>
                  <a:pt x="68119" y="93679"/>
                </a:lnTo>
                <a:lnTo>
                  <a:pt x="62557" y="99600"/>
                </a:lnTo>
                <a:lnTo>
                  <a:pt x="58850" y="104500"/>
                </a:lnTo>
                <a:lnTo>
                  <a:pt x="54731" y="112485"/>
                </a:lnTo>
                <a:lnTo>
                  <a:pt x="54585" y="115947"/>
                </a:lnTo>
                <a:lnTo>
                  <a:pt x="55439" y="119208"/>
                </a:lnTo>
                <a:lnTo>
                  <a:pt x="58930" y="125372"/>
                </a:lnTo>
                <a:lnTo>
                  <a:pt x="63656" y="131286"/>
                </a:lnTo>
                <a:lnTo>
                  <a:pt x="66249" y="133244"/>
                </a:lnTo>
                <a:lnTo>
                  <a:pt x="71672" y="135420"/>
                </a:lnTo>
                <a:lnTo>
                  <a:pt x="75404" y="136000"/>
                </a:lnTo>
                <a:lnTo>
                  <a:pt x="79796" y="136387"/>
                </a:lnTo>
                <a:lnTo>
                  <a:pt x="84630" y="136644"/>
                </a:lnTo>
                <a:lnTo>
                  <a:pt x="88805" y="137769"/>
                </a:lnTo>
                <a:lnTo>
                  <a:pt x="95984" y="141558"/>
                </a:lnTo>
                <a:lnTo>
                  <a:pt x="101137" y="142950"/>
                </a:lnTo>
                <a:lnTo>
                  <a:pt x="107429" y="143877"/>
                </a:lnTo>
                <a:lnTo>
                  <a:pt x="114482" y="144496"/>
                </a:lnTo>
                <a:lnTo>
                  <a:pt x="124898" y="145860"/>
                </a:lnTo>
                <a:lnTo>
                  <a:pt x="151714" y="149917"/>
                </a:lnTo>
                <a:lnTo>
                  <a:pt x="163055" y="152332"/>
                </a:lnTo>
                <a:lnTo>
                  <a:pt x="172520" y="154895"/>
                </a:lnTo>
                <a:lnTo>
                  <a:pt x="180736" y="157556"/>
                </a:lnTo>
                <a:lnTo>
                  <a:pt x="188118" y="160282"/>
                </a:lnTo>
                <a:lnTo>
                  <a:pt x="194944" y="163052"/>
                </a:lnTo>
                <a:lnTo>
                  <a:pt x="201400" y="165852"/>
                </a:lnTo>
                <a:lnTo>
                  <a:pt x="206656" y="168670"/>
                </a:lnTo>
                <a:lnTo>
                  <a:pt x="211113" y="171502"/>
                </a:lnTo>
                <a:lnTo>
                  <a:pt x="215037" y="174342"/>
                </a:lnTo>
                <a:lnTo>
                  <a:pt x="219558" y="177188"/>
                </a:lnTo>
                <a:lnTo>
                  <a:pt x="224477" y="180038"/>
                </a:lnTo>
                <a:lnTo>
                  <a:pt x="229662" y="182890"/>
                </a:lnTo>
                <a:lnTo>
                  <a:pt x="234070" y="186697"/>
                </a:lnTo>
                <a:lnTo>
                  <a:pt x="237962" y="191140"/>
                </a:lnTo>
                <a:lnTo>
                  <a:pt x="241508" y="196007"/>
                </a:lnTo>
                <a:lnTo>
                  <a:pt x="245449" y="203954"/>
                </a:lnTo>
                <a:lnTo>
                  <a:pt x="246501" y="207407"/>
                </a:lnTo>
                <a:lnTo>
                  <a:pt x="245296" y="212566"/>
                </a:lnTo>
                <a:lnTo>
                  <a:pt x="242588" y="218864"/>
                </a:lnTo>
                <a:lnTo>
                  <a:pt x="238878" y="225919"/>
                </a:lnTo>
                <a:lnTo>
                  <a:pt x="234499" y="231575"/>
                </a:lnTo>
                <a:lnTo>
                  <a:pt x="229675" y="236298"/>
                </a:lnTo>
                <a:lnTo>
                  <a:pt x="224555" y="240400"/>
                </a:lnTo>
                <a:lnTo>
                  <a:pt x="219236" y="244087"/>
                </a:lnTo>
                <a:lnTo>
                  <a:pt x="213784" y="247497"/>
                </a:lnTo>
                <a:lnTo>
                  <a:pt x="208246" y="250723"/>
                </a:lnTo>
                <a:lnTo>
                  <a:pt x="197011" y="256847"/>
                </a:lnTo>
                <a:lnTo>
                  <a:pt x="191348" y="259814"/>
                </a:lnTo>
                <a:lnTo>
                  <a:pt x="184716" y="262744"/>
                </a:lnTo>
                <a:lnTo>
                  <a:pt x="177436" y="265650"/>
                </a:lnTo>
                <a:lnTo>
                  <a:pt x="169726" y="268541"/>
                </a:lnTo>
                <a:lnTo>
                  <a:pt x="162680" y="271419"/>
                </a:lnTo>
                <a:lnTo>
                  <a:pt x="156079" y="274291"/>
                </a:lnTo>
                <a:lnTo>
                  <a:pt x="149773" y="277159"/>
                </a:lnTo>
                <a:lnTo>
                  <a:pt x="142711" y="279070"/>
                </a:lnTo>
                <a:lnTo>
                  <a:pt x="135145" y="280344"/>
                </a:lnTo>
                <a:lnTo>
                  <a:pt x="127245" y="281194"/>
                </a:lnTo>
                <a:lnTo>
                  <a:pt x="119119" y="281760"/>
                </a:lnTo>
                <a:lnTo>
                  <a:pt x="110846" y="282138"/>
                </a:lnTo>
                <a:lnTo>
                  <a:pt x="102472" y="282389"/>
                </a:lnTo>
                <a:lnTo>
                  <a:pt x="94985" y="281604"/>
                </a:lnTo>
                <a:lnTo>
                  <a:pt x="88087" y="280129"/>
                </a:lnTo>
                <a:lnTo>
                  <a:pt x="81586" y="278193"/>
                </a:lnTo>
                <a:lnTo>
                  <a:pt x="74393" y="276902"/>
                </a:lnTo>
                <a:lnTo>
                  <a:pt x="66740" y="276041"/>
                </a:lnTo>
                <a:lnTo>
                  <a:pt x="58781" y="275468"/>
                </a:lnTo>
                <a:lnTo>
                  <a:pt x="50617" y="274132"/>
                </a:lnTo>
                <a:lnTo>
                  <a:pt x="42316" y="272290"/>
                </a:lnTo>
                <a:lnTo>
                  <a:pt x="33926" y="270109"/>
                </a:lnTo>
                <a:lnTo>
                  <a:pt x="27380" y="268655"/>
                </a:lnTo>
                <a:lnTo>
                  <a:pt x="22063" y="267686"/>
                </a:lnTo>
                <a:lnTo>
                  <a:pt x="17566" y="267040"/>
                </a:lnTo>
                <a:lnTo>
                  <a:pt x="10030" y="263782"/>
                </a:lnTo>
                <a:lnTo>
                  <a:pt x="0" y="25717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70"/>
          <p:cNvSpPr/>
          <p:nvPr/>
        </p:nvSpPr>
        <p:spPr>
          <a:xfrm>
            <a:off x="6115050" y="4081060"/>
            <a:ext cx="231458" cy="222336"/>
          </a:xfrm>
          <a:custGeom>
            <a:avLst/>
            <a:gdLst/>
            <a:ahLst/>
            <a:cxnLst/>
            <a:rect l="0" t="0" r="0" b="0"/>
            <a:pathLst>
              <a:path w="231458" h="222336">
                <a:moveTo>
                  <a:pt x="0" y="33740"/>
                </a:moveTo>
                <a:lnTo>
                  <a:pt x="12770" y="59280"/>
                </a:lnTo>
                <a:lnTo>
                  <a:pt x="18038" y="76484"/>
                </a:lnTo>
                <a:lnTo>
                  <a:pt x="40799" y="156577"/>
                </a:lnTo>
                <a:lnTo>
                  <a:pt x="46249" y="173734"/>
                </a:lnTo>
                <a:lnTo>
                  <a:pt x="50835" y="187077"/>
                </a:lnTo>
                <a:lnTo>
                  <a:pt x="52940" y="195019"/>
                </a:lnTo>
                <a:lnTo>
                  <a:pt x="53391" y="199362"/>
                </a:lnTo>
                <a:lnTo>
                  <a:pt x="52739" y="201304"/>
                </a:lnTo>
                <a:lnTo>
                  <a:pt x="52304" y="198790"/>
                </a:lnTo>
                <a:lnTo>
                  <a:pt x="52014" y="193303"/>
                </a:lnTo>
                <a:lnTo>
                  <a:pt x="51606" y="172458"/>
                </a:lnTo>
                <a:lnTo>
                  <a:pt x="51468" y="130144"/>
                </a:lnTo>
                <a:lnTo>
                  <a:pt x="52410" y="118011"/>
                </a:lnTo>
                <a:lnTo>
                  <a:pt x="53989" y="107066"/>
                </a:lnTo>
                <a:lnTo>
                  <a:pt x="55995" y="96911"/>
                </a:lnTo>
                <a:lnTo>
                  <a:pt x="58285" y="87284"/>
                </a:lnTo>
                <a:lnTo>
                  <a:pt x="60764" y="78009"/>
                </a:lnTo>
                <a:lnTo>
                  <a:pt x="63369" y="68967"/>
                </a:lnTo>
                <a:lnTo>
                  <a:pt x="66059" y="61035"/>
                </a:lnTo>
                <a:lnTo>
                  <a:pt x="68804" y="53841"/>
                </a:lnTo>
                <a:lnTo>
                  <a:pt x="71587" y="47141"/>
                </a:lnTo>
                <a:lnTo>
                  <a:pt x="75347" y="40769"/>
                </a:lnTo>
                <a:lnTo>
                  <a:pt x="79759" y="34616"/>
                </a:lnTo>
                <a:lnTo>
                  <a:pt x="84605" y="28609"/>
                </a:lnTo>
                <a:lnTo>
                  <a:pt x="89740" y="23652"/>
                </a:lnTo>
                <a:lnTo>
                  <a:pt x="95069" y="19394"/>
                </a:lnTo>
                <a:lnTo>
                  <a:pt x="100527" y="15603"/>
                </a:lnTo>
                <a:lnTo>
                  <a:pt x="106071" y="12124"/>
                </a:lnTo>
                <a:lnTo>
                  <a:pt x="111671" y="8851"/>
                </a:lnTo>
                <a:lnTo>
                  <a:pt x="117309" y="5718"/>
                </a:lnTo>
                <a:lnTo>
                  <a:pt x="122974" y="3628"/>
                </a:lnTo>
                <a:lnTo>
                  <a:pt x="128655" y="2236"/>
                </a:lnTo>
                <a:lnTo>
                  <a:pt x="134347" y="1307"/>
                </a:lnTo>
                <a:lnTo>
                  <a:pt x="140047" y="688"/>
                </a:lnTo>
                <a:lnTo>
                  <a:pt x="145752" y="275"/>
                </a:lnTo>
                <a:lnTo>
                  <a:pt x="151460" y="0"/>
                </a:lnTo>
                <a:lnTo>
                  <a:pt x="156219" y="769"/>
                </a:lnTo>
                <a:lnTo>
                  <a:pt x="160343" y="2234"/>
                </a:lnTo>
                <a:lnTo>
                  <a:pt x="178357" y="11430"/>
                </a:lnTo>
                <a:lnTo>
                  <a:pt x="183675" y="15056"/>
                </a:lnTo>
                <a:lnTo>
                  <a:pt x="189124" y="19379"/>
                </a:lnTo>
                <a:lnTo>
                  <a:pt x="194663" y="24166"/>
                </a:lnTo>
                <a:lnTo>
                  <a:pt x="199307" y="30215"/>
                </a:lnTo>
                <a:lnTo>
                  <a:pt x="203357" y="37105"/>
                </a:lnTo>
                <a:lnTo>
                  <a:pt x="207009" y="44556"/>
                </a:lnTo>
                <a:lnTo>
                  <a:pt x="209443" y="52380"/>
                </a:lnTo>
                <a:lnTo>
                  <a:pt x="211066" y="60454"/>
                </a:lnTo>
                <a:lnTo>
                  <a:pt x="212148" y="68694"/>
                </a:lnTo>
                <a:lnTo>
                  <a:pt x="218222" y="107597"/>
                </a:lnTo>
                <a:lnTo>
                  <a:pt x="218824" y="122030"/>
                </a:lnTo>
                <a:lnTo>
                  <a:pt x="218272" y="136415"/>
                </a:lnTo>
                <a:lnTo>
                  <a:pt x="216952" y="150767"/>
                </a:lnTo>
                <a:lnTo>
                  <a:pt x="216072" y="162241"/>
                </a:lnTo>
                <a:lnTo>
                  <a:pt x="215094" y="180069"/>
                </a:lnTo>
                <a:lnTo>
                  <a:pt x="215786" y="187490"/>
                </a:lnTo>
                <a:lnTo>
                  <a:pt x="217200" y="194342"/>
                </a:lnTo>
                <a:lnTo>
                  <a:pt x="219095" y="200816"/>
                </a:lnTo>
                <a:lnTo>
                  <a:pt x="221311" y="206084"/>
                </a:lnTo>
                <a:lnTo>
                  <a:pt x="223740" y="210548"/>
                </a:lnTo>
                <a:lnTo>
                  <a:pt x="231457" y="22233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71"/>
          <p:cNvSpPr/>
          <p:nvPr/>
        </p:nvSpPr>
        <p:spPr>
          <a:xfrm>
            <a:off x="6471286" y="4054792"/>
            <a:ext cx="200977" cy="230735"/>
          </a:xfrm>
          <a:custGeom>
            <a:avLst/>
            <a:gdLst/>
            <a:ahLst/>
            <a:cxnLst/>
            <a:rect l="0" t="0" r="0" b="0"/>
            <a:pathLst>
              <a:path w="200977" h="230735">
                <a:moveTo>
                  <a:pt x="80961" y="0"/>
                </a:moveTo>
                <a:lnTo>
                  <a:pt x="67308" y="4551"/>
                </a:lnTo>
                <a:lnTo>
                  <a:pt x="62334" y="6844"/>
                </a:lnTo>
                <a:lnTo>
                  <a:pt x="58066" y="9325"/>
                </a:lnTo>
                <a:lnTo>
                  <a:pt x="54268" y="11932"/>
                </a:lnTo>
                <a:lnTo>
                  <a:pt x="50783" y="15575"/>
                </a:lnTo>
                <a:lnTo>
                  <a:pt x="47507" y="19908"/>
                </a:lnTo>
                <a:lnTo>
                  <a:pt x="44371" y="24702"/>
                </a:lnTo>
                <a:lnTo>
                  <a:pt x="41328" y="29803"/>
                </a:lnTo>
                <a:lnTo>
                  <a:pt x="38346" y="35109"/>
                </a:lnTo>
                <a:lnTo>
                  <a:pt x="35406" y="40551"/>
                </a:lnTo>
                <a:lnTo>
                  <a:pt x="32494" y="47036"/>
                </a:lnTo>
                <a:lnTo>
                  <a:pt x="29600" y="54218"/>
                </a:lnTo>
                <a:lnTo>
                  <a:pt x="26717" y="61863"/>
                </a:lnTo>
                <a:lnTo>
                  <a:pt x="23844" y="68864"/>
                </a:lnTo>
                <a:lnTo>
                  <a:pt x="20975" y="75437"/>
                </a:lnTo>
                <a:lnTo>
                  <a:pt x="18111" y="81724"/>
                </a:lnTo>
                <a:lnTo>
                  <a:pt x="15248" y="89725"/>
                </a:lnTo>
                <a:lnTo>
                  <a:pt x="12388" y="98869"/>
                </a:lnTo>
                <a:lnTo>
                  <a:pt x="9528" y="108775"/>
                </a:lnTo>
                <a:lnTo>
                  <a:pt x="6669" y="121094"/>
                </a:lnTo>
                <a:lnTo>
                  <a:pt x="952" y="150022"/>
                </a:lnTo>
                <a:lnTo>
                  <a:pt x="0" y="162880"/>
                </a:lnTo>
                <a:lnTo>
                  <a:pt x="317" y="174309"/>
                </a:lnTo>
                <a:lnTo>
                  <a:pt x="1481" y="184786"/>
                </a:lnTo>
                <a:lnTo>
                  <a:pt x="3209" y="193676"/>
                </a:lnTo>
                <a:lnTo>
                  <a:pt x="5314" y="201507"/>
                </a:lnTo>
                <a:lnTo>
                  <a:pt x="7670" y="208633"/>
                </a:lnTo>
                <a:lnTo>
                  <a:pt x="10193" y="214336"/>
                </a:lnTo>
                <a:lnTo>
                  <a:pt x="12827" y="219091"/>
                </a:lnTo>
                <a:lnTo>
                  <a:pt x="15536" y="223213"/>
                </a:lnTo>
                <a:lnTo>
                  <a:pt x="18295" y="225961"/>
                </a:lnTo>
                <a:lnTo>
                  <a:pt x="21086" y="227793"/>
                </a:lnTo>
                <a:lnTo>
                  <a:pt x="26727" y="229829"/>
                </a:lnTo>
                <a:lnTo>
                  <a:pt x="32410" y="230734"/>
                </a:lnTo>
                <a:lnTo>
                  <a:pt x="36211" y="230023"/>
                </a:lnTo>
                <a:lnTo>
                  <a:pt x="40650" y="228596"/>
                </a:lnTo>
                <a:lnTo>
                  <a:pt x="45515" y="226692"/>
                </a:lnTo>
                <a:lnTo>
                  <a:pt x="49710" y="223518"/>
                </a:lnTo>
                <a:lnTo>
                  <a:pt x="53460" y="219497"/>
                </a:lnTo>
                <a:lnTo>
                  <a:pt x="56912" y="214912"/>
                </a:lnTo>
                <a:lnTo>
                  <a:pt x="61119" y="209950"/>
                </a:lnTo>
                <a:lnTo>
                  <a:pt x="65828" y="204736"/>
                </a:lnTo>
                <a:lnTo>
                  <a:pt x="70872" y="199356"/>
                </a:lnTo>
                <a:lnTo>
                  <a:pt x="75188" y="192911"/>
                </a:lnTo>
                <a:lnTo>
                  <a:pt x="79018" y="185758"/>
                </a:lnTo>
                <a:lnTo>
                  <a:pt x="82522" y="178131"/>
                </a:lnTo>
                <a:lnTo>
                  <a:pt x="86764" y="170189"/>
                </a:lnTo>
                <a:lnTo>
                  <a:pt x="91497" y="162037"/>
                </a:lnTo>
                <a:lnTo>
                  <a:pt x="96558" y="153744"/>
                </a:lnTo>
                <a:lnTo>
                  <a:pt x="101836" y="142501"/>
                </a:lnTo>
                <a:lnTo>
                  <a:pt x="107260" y="129291"/>
                </a:lnTo>
                <a:lnTo>
                  <a:pt x="112781" y="114769"/>
                </a:lnTo>
                <a:lnTo>
                  <a:pt x="118367" y="98420"/>
                </a:lnTo>
                <a:lnTo>
                  <a:pt x="129654" y="62475"/>
                </a:lnTo>
                <a:lnTo>
                  <a:pt x="133425" y="48318"/>
                </a:lnTo>
                <a:lnTo>
                  <a:pt x="135940" y="36974"/>
                </a:lnTo>
                <a:lnTo>
                  <a:pt x="137616" y="27507"/>
                </a:lnTo>
                <a:lnTo>
                  <a:pt x="137781" y="21196"/>
                </a:lnTo>
                <a:lnTo>
                  <a:pt x="136939" y="16988"/>
                </a:lnTo>
                <a:lnTo>
                  <a:pt x="135424" y="14183"/>
                </a:lnTo>
                <a:lnTo>
                  <a:pt x="134415" y="13265"/>
                </a:lnTo>
                <a:lnTo>
                  <a:pt x="133742" y="13606"/>
                </a:lnTo>
                <a:lnTo>
                  <a:pt x="133293" y="14786"/>
                </a:lnTo>
                <a:lnTo>
                  <a:pt x="132795" y="21177"/>
                </a:lnTo>
                <a:lnTo>
                  <a:pt x="132662" y="25548"/>
                </a:lnTo>
                <a:lnTo>
                  <a:pt x="132475" y="68106"/>
                </a:lnTo>
                <a:lnTo>
                  <a:pt x="133401" y="82552"/>
                </a:lnTo>
                <a:lnTo>
                  <a:pt x="134972" y="95039"/>
                </a:lnTo>
                <a:lnTo>
                  <a:pt x="136971" y="106222"/>
                </a:lnTo>
                <a:lnTo>
                  <a:pt x="139256" y="115582"/>
                </a:lnTo>
                <a:lnTo>
                  <a:pt x="141732" y="123727"/>
                </a:lnTo>
                <a:lnTo>
                  <a:pt x="144335" y="131062"/>
                </a:lnTo>
                <a:lnTo>
                  <a:pt x="147023" y="136905"/>
                </a:lnTo>
                <a:lnTo>
                  <a:pt x="149767" y="141753"/>
                </a:lnTo>
                <a:lnTo>
                  <a:pt x="152549" y="145937"/>
                </a:lnTo>
                <a:lnTo>
                  <a:pt x="156309" y="149679"/>
                </a:lnTo>
                <a:lnTo>
                  <a:pt x="160721" y="153126"/>
                </a:lnTo>
                <a:lnTo>
                  <a:pt x="165567" y="156376"/>
                </a:lnTo>
                <a:lnTo>
                  <a:pt x="169749" y="159496"/>
                </a:lnTo>
                <a:lnTo>
                  <a:pt x="173491" y="162528"/>
                </a:lnTo>
                <a:lnTo>
                  <a:pt x="176938" y="165502"/>
                </a:lnTo>
                <a:lnTo>
                  <a:pt x="180188" y="166532"/>
                </a:lnTo>
                <a:lnTo>
                  <a:pt x="183307" y="166267"/>
                </a:lnTo>
                <a:lnTo>
                  <a:pt x="200976" y="16287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72"/>
          <p:cNvSpPr/>
          <p:nvPr/>
        </p:nvSpPr>
        <p:spPr>
          <a:xfrm>
            <a:off x="6740842" y="4046416"/>
            <a:ext cx="308611" cy="203677"/>
          </a:xfrm>
          <a:custGeom>
            <a:avLst/>
            <a:gdLst/>
            <a:ahLst/>
            <a:cxnLst/>
            <a:rect l="0" t="0" r="0" b="0"/>
            <a:pathLst>
              <a:path w="308611" h="203677">
                <a:moveTo>
                  <a:pt x="0" y="25521"/>
                </a:moveTo>
                <a:lnTo>
                  <a:pt x="4551" y="39174"/>
                </a:lnTo>
                <a:lnTo>
                  <a:pt x="5891" y="46053"/>
                </a:lnTo>
                <a:lnTo>
                  <a:pt x="6785" y="53496"/>
                </a:lnTo>
                <a:lnTo>
                  <a:pt x="7381" y="61316"/>
                </a:lnTo>
                <a:lnTo>
                  <a:pt x="7778" y="68435"/>
                </a:lnTo>
                <a:lnTo>
                  <a:pt x="8219" y="81424"/>
                </a:lnTo>
                <a:lnTo>
                  <a:pt x="9290" y="92317"/>
                </a:lnTo>
                <a:lnTo>
                  <a:pt x="14395" y="134742"/>
                </a:lnTo>
                <a:lnTo>
                  <a:pt x="15311" y="145008"/>
                </a:lnTo>
                <a:lnTo>
                  <a:pt x="15923" y="153756"/>
                </a:lnTo>
                <a:lnTo>
                  <a:pt x="17283" y="163399"/>
                </a:lnTo>
                <a:lnTo>
                  <a:pt x="19142" y="173637"/>
                </a:lnTo>
                <a:lnTo>
                  <a:pt x="25333" y="203676"/>
                </a:lnTo>
                <a:lnTo>
                  <a:pt x="25461" y="203346"/>
                </a:lnTo>
                <a:lnTo>
                  <a:pt x="25603" y="200439"/>
                </a:lnTo>
                <a:lnTo>
                  <a:pt x="30234" y="161592"/>
                </a:lnTo>
                <a:lnTo>
                  <a:pt x="37639" y="106373"/>
                </a:lnTo>
                <a:lnTo>
                  <a:pt x="40333" y="89900"/>
                </a:lnTo>
                <a:lnTo>
                  <a:pt x="43081" y="75108"/>
                </a:lnTo>
                <a:lnTo>
                  <a:pt x="45866" y="61437"/>
                </a:lnTo>
                <a:lnTo>
                  <a:pt x="48675" y="50417"/>
                </a:lnTo>
                <a:lnTo>
                  <a:pt x="51500" y="41166"/>
                </a:lnTo>
                <a:lnTo>
                  <a:pt x="54336" y="33094"/>
                </a:lnTo>
                <a:lnTo>
                  <a:pt x="58131" y="26760"/>
                </a:lnTo>
                <a:lnTo>
                  <a:pt x="62566" y="21584"/>
                </a:lnTo>
                <a:lnTo>
                  <a:pt x="67429" y="17182"/>
                </a:lnTo>
                <a:lnTo>
                  <a:pt x="72575" y="13294"/>
                </a:lnTo>
                <a:lnTo>
                  <a:pt x="77911" y="9749"/>
                </a:lnTo>
                <a:lnTo>
                  <a:pt x="83373" y="6434"/>
                </a:lnTo>
                <a:lnTo>
                  <a:pt x="91982" y="2751"/>
                </a:lnTo>
                <a:lnTo>
                  <a:pt x="100720" y="386"/>
                </a:lnTo>
                <a:lnTo>
                  <a:pt x="106994" y="2602"/>
                </a:lnTo>
                <a:lnTo>
                  <a:pt x="111335" y="4527"/>
                </a:lnTo>
                <a:lnTo>
                  <a:pt x="115180" y="7715"/>
                </a:lnTo>
                <a:lnTo>
                  <a:pt x="118697" y="11745"/>
                </a:lnTo>
                <a:lnTo>
                  <a:pt x="121994" y="16337"/>
                </a:lnTo>
                <a:lnTo>
                  <a:pt x="125144" y="22256"/>
                </a:lnTo>
                <a:lnTo>
                  <a:pt x="128197" y="29060"/>
                </a:lnTo>
                <a:lnTo>
                  <a:pt x="131185" y="36453"/>
                </a:lnTo>
                <a:lnTo>
                  <a:pt x="134129" y="45191"/>
                </a:lnTo>
                <a:lnTo>
                  <a:pt x="137045" y="54827"/>
                </a:lnTo>
                <a:lnTo>
                  <a:pt x="139941" y="65061"/>
                </a:lnTo>
                <a:lnTo>
                  <a:pt x="141871" y="74741"/>
                </a:lnTo>
                <a:lnTo>
                  <a:pt x="143158" y="84052"/>
                </a:lnTo>
                <a:lnTo>
                  <a:pt x="144016" y="93116"/>
                </a:lnTo>
                <a:lnTo>
                  <a:pt x="144588" y="102970"/>
                </a:lnTo>
                <a:lnTo>
                  <a:pt x="145224" y="124078"/>
                </a:lnTo>
                <a:lnTo>
                  <a:pt x="145666" y="170686"/>
                </a:lnTo>
                <a:lnTo>
                  <a:pt x="145688" y="179448"/>
                </a:lnTo>
                <a:lnTo>
                  <a:pt x="144750" y="183384"/>
                </a:lnTo>
                <a:lnTo>
                  <a:pt x="143173" y="184103"/>
                </a:lnTo>
                <a:lnTo>
                  <a:pt x="141168" y="182677"/>
                </a:lnTo>
                <a:lnTo>
                  <a:pt x="139832" y="176012"/>
                </a:lnTo>
                <a:lnTo>
                  <a:pt x="138941" y="165854"/>
                </a:lnTo>
                <a:lnTo>
                  <a:pt x="138348" y="153366"/>
                </a:lnTo>
                <a:lnTo>
                  <a:pt x="137688" y="129331"/>
                </a:lnTo>
                <a:lnTo>
                  <a:pt x="137512" y="117588"/>
                </a:lnTo>
                <a:lnTo>
                  <a:pt x="138347" y="106901"/>
                </a:lnTo>
                <a:lnTo>
                  <a:pt x="139857" y="96920"/>
                </a:lnTo>
                <a:lnTo>
                  <a:pt x="141815" y="87408"/>
                </a:lnTo>
                <a:lnTo>
                  <a:pt x="144074" y="78208"/>
                </a:lnTo>
                <a:lnTo>
                  <a:pt x="146532" y="69219"/>
                </a:lnTo>
                <a:lnTo>
                  <a:pt x="149123" y="60368"/>
                </a:lnTo>
                <a:lnTo>
                  <a:pt x="152755" y="52562"/>
                </a:lnTo>
                <a:lnTo>
                  <a:pt x="157081" y="45454"/>
                </a:lnTo>
                <a:lnTo>
                  <a:pt x="161871" y="38810"/>
                </a:lnTo>
                <a:lnTo>
                  <a:pt x="166969" y="32475"/>
                </a:lnTo>
                <a:lnTo>
                  <a:pt x="172273" y="26347"/>
                </a:lnTo>
                <a:lnTo>
                  <a:pt x="177714" y="20357"/>
                </a:lnTo>
                <a:lnTo>
                  <a:pt x="183246" y="15411"/>
                </a:lnTo>
                <a:lnTo>
                  <a:pt x="188839" y="11161"/>
                </a:lnTo>
                <a:lnTo>
                  <a:pt x="194472" y="7375"/>
                </a:lnTo>
                <a:lnTo>
                  <a:pt x="200133" y="4851"/>
                </a:lnTo>
                <a:lnTo>
                  <a:pt x="205813" y="3169"/>
                </a:lnTo>
                <a:lnTo>
                  <a:pt x="211504" y="2047"/>
                </a:lnTo>
                <a:lnTo>
                  <a:pt x="217203" y="1299"/>
                </a:lnTo>
                <a:lnTo>
                  <a:pt x="222906" y="801"/>
                </a:lnTo>
                <a:lnTo>
                  <a:pt x="233372" y="247"/>
                </a:lnTo>
                <a:lnTo>
                  <a:pt x="241198" y="0"/>
                </a:lnTo>
                <a:lnTo>
                  <a:pt x="245571" y="1840"/>
                </a:lnTo>
                <a:lnTo>
                  <a:pt x="250392" y="4971"/>
                </a:lnTo>
                <a:lnTo>
                  <a:pt x="255510" y="8963"/>
                </a:lnTo>
                <a:lnTo>
                  <a:pt x="259875" y="12578"/>
                </a:lnTo>
                <a:lnTo>
                  <a:pt x="263738" y="15940"/>
                </a:lnTo>
                <a:lnTo>
                  <a:pt x="267265" y="19133"/>
                </a:lnTo>
                <a:lnTo>
                  <a:pt x="270569" y="24120"/>
                </a:lnTo>
                <a:lnTo>
                  <a:pt x="273725" y="30302"/>
                </a:lnTo>
                <a:lnTo>
                  <a:pt x="276781" y="37281"/>
                </a:lnTo>
                <a:lnTo>
                  <a:pt x="282716" y="50115"/>
                </a:lnTo>
                <a:lnTo>
                  <a:pt x="285632" y="56205"/>
                </a:lnTo>
                <a:lnTo>
                  <a:pt x="288529" y="63122"/>
                </a:lnTo>
                <a:lnTo>
                  <a:pt x="291413" y="70591"/>
                </a:lnTo>
                <a:lnTo>
                  <a:pt x="294288" y="78427"/>
                </a:lnTo>
                <a:lnTo>
                  <a:pt x="296205" y="89367"/>
                </a:lnTo>
                <a:lnTo>
                  <a:pt x="297482" y="102375"/>
                </a:lnTo>
                <a:lnTo>
                  <a:pt x="298334" y="116762"/>
                </a:lnTo>
                <a:lnTo>
                  <a:pt x="299280" y="147988"/>
                </a:lnTo>
                <a:lnTo>
                  <a:pt x="299532" y="164315"/>
                </a:lnTo>
                <a:lnTo>
                  <a:pt x="300653" y="175201"/>
                </a:lnTo>
                <a:lnTo>
                  <a:pt x="302353" y="182458"/>
                </a:lnTo>
                <a:lnTo>
                  <a:pt x="308610" y="19697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73"/>
          <p:cNvSpPr/>
          <p:nvPr/>
        </p:nvSpPr>
        <p:spPr>
          <a:xfrm>
            <a:off x="7100887" y="4003883"/>
            <a:ext cx="282894" cy="235428"/>
          </a:xfrm>
          <a:custGeom>
            <a:avLst/>
            <a:gdLst/>
            <a:ahLst/>
            <a:cxnLst/>
            <a:rect l="0" t="0" r="0" b="0"/>
            <a:pathLst>
              <a:path w="282894" h="235428">
                <a:moveTo>
                  <a:pt x="0" y="110917"/>
                </a:moveTo>
                <a:lnTo>
                  <a:pt x="4551" y="120018"/>
                </a:lnTo>
                <a:lnTo>
                  <a:pt x="7796" y="122700"/>
                </a:lnTo>
                <a:lnTo>
                  <a:pt x="11865" y="124487"/>
                </a:lnTo>
                <a:lnTo>
                  <a:pt x="20513" y="126473"/>
                </a:lnTo>
                <a:lnTo>
                  <a:pt x="27532" y="127355"/>
                </a:lnTo>
                <a:lnTo>
                  <a:pt x="36367" y="127748"/>
                </a:lnTo>
                <a:lnTo>
                  <a:pt x="52050" y="127969"/>
                </a:lnTo>
                <a:lnTo>
                  <a:pt x="57560" y="128000"/>
                </a:lnTo>
                <a:lnTo>
                  <a:pt x="62185" y="127068"/>
                </a:lnTo>
                <a:lnTo>
                  <a:pt x="69866" y="123492"/>
                </a:lnTo>
                <a:lnTo>
                  <a:pt x="84095" y="116124"/>
                </a:lnTo>
                <a:lnTo>
                  <a:pt x="90353" y="111531"/>
                </a:lnTo>
                <a:lnTo>
                  <a:pt x="97383" y="105611"/>
                </a:lnTo>
                <a:lnTo>
                  <a:pt x="110909" y="93319"/>
                </a:lnTo>
                <a:lnTo>
                  <a:pt x="120096" y="84680"/>
                </a:lnTo>
                <a:lnTo>
                  <a:pt x="123879" y="79138"/>
                </a:lnTo>
                <a:lnTo>
                  <a:pt x="127353" y="72586"/>
                </a:lnTo>
                <a:lnTo>
                  <a:pt x="130622" y="65360"/>
                </a:lnTo>
                <a:lnTo>
                  <a:pt x="134707" y="57686"/>
                </a:lnTo>
                <a:lnTo>
                  <a:pt x="139335" y="49712"/>
                </a:lnTo>
                <a:lnTo>
                  <a:pt x="144325" y="41539"/>
                </a:lnTo>
                <a:lnTo>
                  <a:pt x="147651" y="35137"/>
                </a:lnTo>
                <a:lnTo>
                  <a:pt x="149870" y="29917"/>
                </a:lnTo>
                <a:lnTo>
                  <a:pt x="151348" y="25485"/>
                </a:lnTo>
                <a:lnTo>
                  <a:pt x="151381" y="21577"/>
                </a:lnTo>
                <a:lnTo>
                  <a:pt x="150451" y="18019"/>
                </a:lnTo>
                <a:lnTo>
                  <a:pt x="146877" y="11526"/>
                </a:lnTo>
                <a:lnTo>
                  <a:pt x="142113" y="5466"/>
                </a:lnTo>
                <a:lnTo>
                  <a:pt x="139510" y="3468"/>
                </a:lnTo>
                <a:lnTo>
                  <a:pt x="131028" y="263"/>
                </a:lnTo>
                <a:lnTo>
                  <a:pt x="130215" y="0"/>
                </a:lnTo>
                <a:lnTo>
                  <a:pt x="128719" y="777"/>
                </a:lnTo>
                <a:lnTo>
                  <a:pt x="121113" y="7374"/>
                </a:lnTo>
                <a:lnTo>
                  <a:pt x="112248" y="16003"/>
                </a:lnTo>
                <a:lnTo>
                  <a:pt x="108169" y="20971"/>
                </a:lnTo>
                <a:lnTo>
                  <a:pt x="104498" y="26188"/>
                </a:lnTo>
                <a:lnTo>
                  <a:pt x="95973" y="39922"/>
                </a:lnTo>
                <a:lnTo>
                  <a:pt x="82660" y="61901"/>
                </a:lnTo>
                <a:lnTo>
                  <a:pt x="77967" y="72525"/>
                </a:lnTo>
                <a:lnTo>
                  <a:pt x="74838" y="82464"/>
                </a:lnTo>
                <a:lnTo>
                  <a:pt x="72751" y="91948"/>
                </a:lnTo>
                <a:lnTo>
                  <a:pt x="70409" y="104939"/>
                </a:lnTo>
                <a:lnTo>
                  <a:pt x="65265" y="137152"/>
                </a:lnTo>
                <a:lnTo>
                  <a:pt x="63513" y="150314"/>
                </a:lnTo>
                <a:lnTo>
                  <a:pt x="62345" y="160994"/>
                </a:lnTo>
                <a:lnTo>
                  <a:pt x="61565" y="170019"/>
                </a:lnTo>
                <a:lnTo>
                  <a:pt x="61999" y="177941"/>
                </a:lnTo>
                <a:lnTo>
                  <a:pt x="63240" y="185127"/>
                </a:lnTo>
                <a:lnTo>
                  <a:pt x="65020" y="191823"/>
                </a:lnTo>
                <a:lnTo>
                  <a:pt x="68111" y="198191"/>
                </a:lnTo>
                <a:lnTo>
                  <a:pt x="72078" y="204342"/>
                </a:lnTo>
                <a:lnTo>
                  <a:pt x="76626" y="210348"/>
                </a:lnTo>
                <a:lnTo>
                  <a:pt x="80612" y="215304"/>
                </a:lnTo>
                <a:lnTo>
                  <a:pt x="84221" y="219561"/>
                </a:lnTo>
                <a:lnTo>
                  <a:pt x="87580" y="223351"/>
                </a:lnTo>
                <a:lnTo>
                  <a:pt x="90771" y="225878"/>
                </a:lnTo>
                <a:lnTo>
                  <a:pt x="96858" y="228686"/>
                </a:lnTo>
                <a:lnTo>
                  <a:pt x="105278" y="232473"/>
                </a:lnTo>
                <a:lnTo>
                  <a:pt x="110190" y="234817"/>
                </a:lnTo>
                <a:lnTo>
                  <a:pt x="115370" y="235427"/>
                </a:lnTo>
                <a:lnTo>
                  <a:pt x="120729" y="234881"/>
                </a:lnTo>
                <a:lnTo>
                  <a:pt x="126205" y="233565"/>
                </a:lnTo>
                <a:lnTo>
                  <a:pt x="131762" y="231734"/>
                </a:lnTo>
                <a:lnTo>
                  <a:pt x="137371" y="229562"/>
                </a:lnTo>
                <a:lnTo>
                  <a:pt x="143016" y="227161"/>
                </a:lnTo>
                <a:lnTo>
                  <a:pt x="154368" y="221953"/>
                </a:lnTo>
                <a:lnTo>
                  <a:pt x="160062" y="219231"/>
                </a:lnTo>
                <a:lnTo>
                  <a:pt x="165763" y="215511"/>
                </a:lnTo>
                <a:lnTo>
                  <a:pt x="171469" y="211126"/>
                </a:lnTo>
                <a:lnTo>
                  <a:pt x="177178" y="206298"/>
                </a:lnTo>
                <a:lnTo>
                  <a:pt x="247252" y="149763"/>
                </a:lnTo>
                <a:lnTo>
                  <a:pt x="257227" y="142529"/>
                </a:lnTo>
                <a:lnTo>
                  <a:pt x="264830" y="137706"/>
                </a:lnTo>
                <a:lnTo>
                  <a:pt x="282893" y="12806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74"/>
          <p:cNvSpPr/>
          <p:nvPr/>
        </p:nvSpPr>
        <p:spPr>
          <a:xfrm>
            <a:off x="6802041" y="4294822"/>
            <a:ext cx="538877" cy="321619"/>
          </a:xfrm>
          <a:custGeom>
            <a:avLst/>
            <a:gdLst/>
            <a:ahLst/>
            <a:cxnLst/>
            <a:rect l="0" t="0" r="0" b="0"/>
            <a:pathLst>
              <a:path w="538877" h="321619">
                <a:moveTo>
                  <a:pt x="7381" y="0"/>
                </a:moveTo>
                <a:lnTo>
                  <a:pt x="2831" y="9102"/>
                </a:lnTo>
                <a:lnTo>
                  <a:pt x="596" y="18650"/>
                </a:lnTo>
                <a:lnTo>
                  <a:pt x="0" y="23864"/>
                </a:lnTo>
                <a:lnTo>
                  <a:pt x="556" y="38769"/>
                </a:lnTo>
                <a:lnTo>
                  <a:pt x="4935" y="106737"/>
                </a:lnTo>
                <a:lnTo>
                  <a:pt x="6294" y="140149"/>
                </a:lnTo>
                <a:lnTo>
                  <a:pt x="10467" y="162013"/>
                </a:lnTo>
                <a:lnTo>
                  <a:pt x="17058" y="188019"/>
                </a:lnTo>
                <a:lnTo>
                  <a:pt x="25263" y="216786"/>
                </a:lnTo>
                <a:lnTo>
                  <a:pt x="31684" y="237869"/>
                </a:lnTo>
                <a:lnTo>
                  <a:pt x="36919" y="253829"/>
                </a:lnTo>
                <a:lnTo>
                  <a:pt x="41360" y="266374"/>
                </a:lnTo>
                <a:lnTo>
                  <a:pt x="45274" y="276643"/>
                </a:lnTo>
                <a:lnTo>
                  <a:pt x="48836" y="285394"/>
                </a:lnTo>
                <a:lnTo>
                  <a:pt x="52162" y="293133"/>
                </a:lnTo>
                <a:lnTo>
                  <a:pt x="56285" y="299244"/>
                </a:lnTo>
                <a:lnTo>
                  <a:pt x="65946" y="308575"/>
                </a:lnTo>
                <a:lnTo>
                  <a:pt x="74050" y="313357"/>
                </a:lnTo>
                <a:lnTo>
                  <a:pt x="86508" y="318589"/>
                </a:lnTo>
                <a:lnTo>
                  <a:pt x="91565" y="320978"/>
                </a:lnTo>
                <a:lnTo>
                  <a:pt x="96841" y="321618"/>
                </a:lnTo>
                <a:lnTo>
                  <a:pt x="107783" y="319789"/>
                </a:lnTo>
                <a:lnTo>
                  <a:pt x="116457" y="315801"/>
                </a:lnTo>
                <a:lnTo>
                  <a:pt x="129235" y="308201"/>
                </a:lnTo>
                <a:lnTo>
                  <a:pt x="139643" y="301760"/>
                </a:lnTo>
                <a:lnTo>
                  <a:pt x="150619" y="292549"/>
                </a:lnTo>
                <a:lnTo>
                  <a:pt x="156213" y="287425"/>
                </a:lnTo>
                <a:lnTo>
                  <a:pt x="167509" y="276652"/>
                </a:lnTo>
                <a:lnTo>
                  <a:pt x="172235" y="271112"/>
                </a:lnTo>
                <a:lnTo>
                  <a:pt x="176339" y="265514"/>
                </a:lnTo>
                <a:lnTo>
                  <a:pt x="180027" y="259877"/>
                </a:lnTo>
                <a:lnTo>
                  <a:pt x="198871" y="229189"/>
                </a:lnTo>
                <a:lnTo>
                  <a:pt x="204573" y="219468"/>
                </a:lnTo>
                <a:lnTo>
                  <a:pt x="213450" y="203586"/>
                </a:lnTo>
                <a:lnTo>
                  <a:pt x="217150" y="195732"/>
                </a:lnTo>
                <a:lnTo>
                  <a:pt x="220569" y="187638"/>
                </a:lnTo>
                <a:lnTo>
                  <a:pt x="223802" y="179385"/>
                </a:lnTo>
                <a:lnTo>
                  <a:pt x="229933" y="162594"/>
                </a:lnTo>
                <a:lnTo>
                  <a:pt x="232901" y="154116"/>
                </a:lnTo>
                <a:lnTo>
                  <a:pt x="232976" y="147511"/>
                </a:lnTo>
                <a:lnTo>
                  <a:pt x="231120" y="142156"/>
                </a:lnTo>
                <a:lnTo>
                  <a:pt x="224930" y="133665"/>
                </a:lnTo>
                <a:lnTo>
                  <a:pt x="217043" y="124483"/>
                </a:lnTo>
                <a:lnTo>
                  <a:pt x="214864" y="122001"/>
                </a:lnTo>
                <a:lnTo>
                  <a:pt x="212378" y="122292"/>
                </a:lnTo>
                <a:lnTo>
                  <a:pt x="204536" y="125154"/>
                </a:lnTo>
                <a:lnTo>
                  <a:pt x="197241" y="129602"/>
                </a:lnTo>
                <a:lnTo>
                  <a:pt x="193961" y="132122"/>
                </a:lnTo>
                <a:lnTo>
                  <a:pt x="189870" y="140468"/>
                </a:lnTo>
                <a:lnTo>
                  <a:pt x="185238" y="152701"/>
                </a:lnTo>
                <a:lnTo>
                  <a:pt x="180245" y="167523"/>
                </a:lnTo>
                <a:lnTo>
                  <a:pt x="175964" y="182167"/>
                </a:lnTo>
                <a:lnTo>
                  <a:pt x="172157" y="196692"/>
                </a:lnTo>
                <a:lnTo>
                  <a:pt x="168667" y="211138"/>
                </a:lnTo>
                <a:lnTo>
                  <a:pt x="166340" y="223627"/>
                </a:lnTo>
                <a:lnTo>
                  <a:pt x="164789" y="234810"/>
                </a:lnTo>
                <a:lnTo>
                  <a:pt x="163754" y="245122"/>
                </a:lnTo>
                <a:lnTo>
                  <a:pt x="164018" y="253902"/>
                </a:lnTo>
                <a:lnTo>
                  <a:pt x="165145" y="261661"/>
                </a:lnTo>
                <a:lnTo>
                  <a:pt x="166849" y="268738"/>
                </a:lnTo>
                <a:lnTo>
                  <a:pt x="168938" y="274409"/>
                </a:lnTo>
                <a:lnTo>
                  <a:pt x="173799" y="283250"/>
                </a:lnTo>
                <a:lnTo>
                  <a:pt x="179135" y="290354"/>
                </a:lnTo>
                <a:lnTo>
                  <a:pt x="187494" y="299708"/>
                </a:lnTo>
                <a:lnTo>
                  <a:pt x="190321" y="302676"/>
                </a:lnTo>
                <a:lnTo>
                  <a:pt x="194111" y="304654"/>
                </a:lnTo>
                <a:lnTo>
                  <a:pt x="203402" y="306852"/>
                </a:lnTo>
                <a:lnTo>
                  <a:pt x="208546" y="306485"/>
                </a:lnTo>
                <a:lnTo>
                  <a:pt x="219343" y="303538"/>
                </a:lnTo>
                <a:lnTo>
                  <a:pt x="227952" y="299053"/>
                </a:lnTo>
                <a:lnTo>
                  <a:pt x="235905" y="292933"/>
                </a:lnTo>
                <a:lnTo>
                  <a:pt x="245790" y="283863"/>
                </a:lnTo>
                <a:lnTo>
                  <a:pt x="262065" y="268045"/>
                </a:lnTo>
                <a:lnTo>
                  <a:pt x="283503" y="246744"/>
                </a:lnTo>
                <a:lnTo>
                  <a:pt x="289570" y="239743"/>
                </a:lnTo>
                <a:lnTo>
                  <a:pt x="294567" y="233171"/>
                </a:lnTo>
                <a:lnTo>
                  <a:pt x="298851" y="226885"/>
                </a:lnTo>
                <a:lnTo>
                  <a:pt x="305517" y="215074"/>
                </a:lnTo>
                <a:lnTo>
                  <a:pt x="330244" y="167760"/>
                </a:lnTo>
                <a:lnTo>
                  <a:pt x="340740" y="147268"/>
                </a:lnTo>
                <a:lnTo>
                  <a:pt x="343921" y="141994"/>
                </a:lnTo>
                <a:lnTo>
                  <a:pt x="346041" y="139430"/>
                </a:lnTo>
                <a:lnTo>
                  <a:pt x="347455" y="138673"/>
                </a:lnTo>
                <a:lnTo>
                  <a:pt x="349349" y="139121"/>
                </a:lnTo>
                <a:lnTo>
                  <a:pt x="353995" y="142159"/>
                </a:lnTo>
                <a:lnTo>
                  <a:pt x="355614" y="145255"/>
                </a:lnTo>
                <a:lnTo>
                  <a:pt x="357414" y="153776"/>
                </a:lnTo>
                <a:lnTo>
                  <a:pt x="357894" y="159667"/>
                </a:lnTo>
                <a:lnTo>
                  <a:pt x="358214" y="166452"/>
                </a:lnTo>
                <a:lnTo>
                  <a:pt x="358569" y="180659"/>
                </a:lnTo>
                <a:lnTo>
                  <a:pt x="358842" y="240446"/>
                </a:lnTo>
                <a:lnTo>
                  <a:pt x="359798" y="247927"/>
                </a:lnTo>
                <a:lnTo>
                  <a:pt x="361389" y="254820"/>
                </a:lnTo>
                <a:lnTo>
                  <a:pt x="363401" y="261320"/>
                </a:lnTo>
                <a:lnTo>
                  <a:pt x="364743" y="267558"/>
                </a:lnTo>
                <a:lnTo>
                  <a:pt x="365637" y="273622"/>
                </a:lnTo>
                <a:lnTo>
                  <a:pt x="366233" y="279570"/>
                </a:lnTo>
                <a:lnTo>
                  <a:pt x="366896" y="288718"/>
                </a:lnTo>
                <a:lnTo>
                  <a:pt x="367322" y="297802"/>
                </a:lnTo>
                <a:lnTo>
                  <a:pt x="368308" y="298547"/>
                </a:lnTo>
                <a:lnTo>
                  <a:pt x="371946" y="299375"/>
                </a:lnTo>
                <a:lnTo>
                  <a:pt x="373297" y="298643"/>
                </a:lnTo>
                <a:lnTo>
                  <a:pt x="374197" y="297203"/>
                </a:lnTo>
                <a:lnTo>
                  <a:pt x="374798" y="295290"/>
                </a:lnTo>
                <a:lnTo>
                  <a:pt x="375465" y="288086"/>
                </a:lnTo>
                <a:lnTo>
                  <a:pt x="375643" y="283497"/>
                </a:lnTo>
                <a:lnTo>
                  <a:pt x="376714" y="275675"/>
                </a:lnTo>
                <a:lnTo>
                  <a:pt x="380444" y="254285"/>
                </a:lnTo>
                <a:lnTo>
                  <a:pt x="381820" y="243818"/>
                </a:lnTo>
                <a:lnTo>
                  <a:pt x="382737" y="233983"/>
                </a:lnTo>
                <a:lnTo>
                  <a:pt x="383349" y="224569"/>
                </a:lnTo>
                <a:lnTo>
                  <a:pt x="385661" y="215435"/>
                </a:lnTo>
                <a:lnTo>
                  <a:pt x="389108" y="206488"/>
                </a:lnTo>
                <a:lnTo>
                  <a:pt x="405601" y="172624"/>
                </a:lnTo>
                <a:lnTo>
                  <a:pt x="412878" y="157946"/>
                </a:lnTo>
                <a:lnTo>
                  <a:pt x="419635" y="147207"/>
                </a:lnTo>
                <a:lnTo>
                  <a:pt x="426044" y="139096"/>
                </a:lnTo>
                <a:lnTo>
                  <a:pt x="450020" y="114682"/>
                </a:lnTo>
                <a:lnTo>
                  <a:pt x="455826" y="110745"/>
                </a:lnTo>
                <a:lnTo>
                  <a:pt x="467357" y="106370"/>
                </a:lnTo>
                <a:lnTo>
                  <a:pt x="480009" y="103907"/>
                </a:lnTo>
                <a:lnTo>
                  <a:pt x="489218" y="105871"/>
                </a:lnTo>
                <a:lnTo>
                  <a:pt x="498708" y="109919"/>
                </a:lnTo>
                <a:lnTo>
                  <a:pt x="506102" y="114893"/>
                </a:lnTo>
                <a:lnTo>
                  <a:pt x="512562" y="122819"/>
                </a:lnTo>
                <a:lnTo>
                  <a:pt x="515619" y="127599"/>
                </a:lnTo>
                <a:lnTo>
                  <a:pt x="517656" y="132691"/>
                </a:lnTo>
                <a:lnTo>
                  <a:pt x="519015" y="137991"/>
                </a:lnTo>
                <a:lnTo>
                  <a:pt x="519919" y="143429"/>
                </a:lnTo>
                <a:lnTo>
                  <a:pt x="521477" y="149912"/>
                </a:lnTo>
                <a:lnTo>
                  <a:pt x="523466" y="157091"/>
                </a:lnTo>
                <a:lnTo>
                  <a:pt x="525745" y="164735"/>
                </a:lnTo>
                <a:lnTo>
                  <a:pt x="527265" y="174593"/>
                </a:lnTo>
                <a:lnTo>
                  <a:pt x="528278" y="185928"/>
                </a:lnTo>
                <a:lnTo>
                  <a:pt x="528953" y="198247"/>
                </a:lnTo>
                <a:lnTo>
                  <a:pt x="530356" y="210270"/>
                </a:lnTo>
                <a:lnTo>
                  <a:pt x="532243" y="222095"/>
                </a:lnTo>
                <a:lnTo>
                  <a:pt x="534454" y="233789"/>
                </a:lnTo>
                <a:lnTo>
                  <a:pt x="535928" y="242536"/>
                </a:lnTo>
                <a:lnTo>
                  <a:pt x="536911" y="249321"/>
                </a:lnTo>
                <a:lnTo>
                  <a:pt x="538876" y="27432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75"/>
          <p:cNvSpPr/>
          <p:nvPr/>
        </p:nvSpPr>
        <p:spPr>
          <a:xfrm>
            <a:off x="7411232" y="4354829"/>
            <a:ext cx="169600" cy="496530"/>
          </a:xfrm>
          <a:custGeom>
            <a:avLst/>
            <a:gdLst/>
            <a:ahLst/>
            <a:cxnLst/>
            <a:rect l="0" t="0" r="0" b="0"/>
            <a:pathLst>
              <a:path w="169600" h="496530">
                <a:moveTo>
                  <a:pt x="101135" y="0"/>
                </a:moveTo>
                <a:lnTo>
                  <a:pt x="82932" y="4551"/>
                </a:lnTo>
                <a:lnTo>
                  <a:pt x="76617" y="8750"/>
                </a:lnTo>
                <a:lnTo>
                  <a:pt x="71455" y="14406"/>
                </a:lnTo>
                <a:lnTo>
                  <a:pt x="67061" y="21034"/>
                </a:lnTo>
                <a:lnTo>
                  <a:pt x="62227" y="27358"/>
                </a:lnTo>
                <a:lnTo>
                  <a:pt x="57098" y="33479"/>
                </a:lnTo>
                <a:lnTo>
                  <a:pt x="51775" y="39465"/>
                </a:lnTo>
                <a:lnTo>
                  <a:pt x="46321" y="47265"/>
                </a:lnTo>
                <a:lnTo>
                  <a:pt x="40779" y="56275"/>
                </a:lnTo>
                <a:lnTo>
                  <a:pt x="35180" y="66092"/>
                </a:lnTo>
                <a:lnTo>
                  <a:pt x="30495" y="75494"/>
                </a:lnTo>
                <a:lnTo>
                  <a:pt x="26420" y="84620"/>
                </a:lnTo>
                <a:lnTo>
                  <a:pt x="22750" y="93561"/>
                </a:lnTo>
                <a:lnTo>
                  <a:pt x="19351" y="103332"/>
                </a:lnTo>
                <a:lnTo>
                  <a:pt x="16132" y="113655"/>
                </a:lnTo>
                <a:lnTo>
                  <a:pt x="13034" y="124348"/>
                </a:lnTo>
                <a:lnTo>
                  <a:pt x="10016" y="133381"/>
                </a:lnTo>
                <a:lnTo>
                  <a:pt x="7052" y="141309"/>
                </a:lnTo>
                <a:lnTo>
                  <a:pt x="2170" y="155197"/>
                </a:lnTo>
                <a:lnTo>
                  <a:pt x="0" y="167719"/>
                </a:lnTo>
                <a:lnTo>
                  <a:pt x="1576" y="182175"/>
                </a:lnTo>
                <a:lnTo>
                  <a:pt x="4499" y="196219"/>
                </a:lnTo>
                <a:lnTo>
                  <a:pt x="5798" y="205636"/>
                </a:lnTo>
                <a:lnTo>
                  <a:pt x="8050" y="208529"/>
                </a:lnTo>
                <a:lnTo>
                  <a:pt x="11456" y="210457"/>
                </a:lnTo>
                <a:lnTo>
                  <a:pt x="15631" y="211743"/>
                </a:lnTo>
                <a:lnTo>
                  <a:pt x="19367" y="211647"/>
                </a:lnTo>
                <a:lnTo>
                  <a:pt x="22811" y="210631"/>
                </a:lnTo>
                <a:lnTo>
                  <a:pt x="26059" y="209001"/>
                </a:lnTo>
                <a:lnTo>
                  <a:pt x="29177" y="206009"/>
                </a:lnTo>
                <a:lnTo>
                  <a:pt x="32209" y="202109"/>
                </a:lnTo>
                <a:lnTo>
                  <a:pt x="35181" y="197605"/>
                </a:lnTo>
                <a:lnTo>
                  <a:pt x="38116" y="192697"/>
                </a:lnTo>
                <a:lnTo>
                  <a:pt x="41025" y="187520"/>
                </a:lnTo>
                <a:lnTo>
                  <a:pt x="43917" y="182164"/>
                </a:lnTo>
                <a:lnTo>
                  <a:pt x="47749" y="176688"/>
                </a:lnTo>
                <a:lnTo>
                  <a:pt x="52210" y="171132"/>
                </a:lnTo>
                <a:lnTo>
                  <a:pt x="57088" y="165523"/>
                </a:lnTo>
                <a:lnTo>
                  <a:pt x="66055" y="148449"/>
                </a:lnTo>
                <a:lnTo>
                  <a:pt x="77748" y="123731"/>
                </a:lnTo>
                <a:lnTo>
                  <a:pt x="114824" y="42856"/>
                </a:lnTo>
                <a:lnTo>
                  <a:pt x="118834" y="32381"/>
                </a:lnTo>
                <a:lnTo>
                  <a:pt x="121507" y="23492"/>
                </a:lnTo>
                <a:lnTo>
                  <a:pt x="123289" y="15662"/>
                </a:lnTo>
                <a:lnTo>
                  <a:pt x="125429" y="11394"/>
                </a:lnTo>
                <a:lnTo>
                  <a:pt x="127809" y="9501"/>
                </a:lnTo>
                <a:lnTo>
                  <a:pt x="130347" y="9192"/>
                </a:lnTo>
                <a:lnTo>
                  <a:pt x="133945" y="18511"/>
                </a:lnTo>
                <a:lnTo>
                  <a:pt x="138249" y="34248"/>
                </a:lnTo>
                <a:lnTo>
                  <a:pt x="143022" y="54265"/>
                </a:lnTo>
                <a:lnTo>
                  <a:pt x="146205" y="70467"/>
                </a:lnTo>
                <a:lnTo>
                  <a:pt x="148327" y="84126"/>
                </a:lnTo>
                <a:lnTo>
                  <a:pt x="149741" y="96089"/>
                </a:lnTo>
                <a:lnTo>
                  <a:pt x="151637" y="106922"/>
                </a:lnTo>
                <a:lnTo>
                  <a:pt x="153853" y="117002"/>
                </a:lnTo>
                <a:lnTo>
                  <a:pt x="156283" y="126578"/>
                </a:lnTo>
                <a:lnTo>
                  <a:pt x="157902" y="136773"/>
                </a:lnTo>
                <a:lnTo>
                  <a:pt x="158983" y="147380"/>
                </a:lnTo>
                <a:lnTo>
                  <a:pt x="159702" y="158261"/>
                </a:lnTo>
                <a:lnTo>
                  <a:pt x="161136" y="169325"/>
                </a:lnTo>
                <a:lnTo>
                  <a:pt x="163043" y="180511"/>
                </a:lnTo>
                <a:lnTo>
                  <a:pt x="165267" y="191778"/>
                </a:lnTo>
                <a:lnTo>
                  <a:pt x="166750" y="203100"/>
                </a:lnTo>
                <a:lnTo>
                  <a:pt x="167738" y="214457"/>
                </a:lnTo>
                <a:lnTo>
                  <a:pt x="168398" y="225840"/>
                </a:lnTo>
                <a:lnTo>
                  <a:pt x="169130" y="248646"/>
                </a:lnTo>
                <a:lnTo>
                  <a:pt x="169599" y="289781"/>
                </a:lnTo>
                <a:lnTo>
                  <a:pt x="168685" y="299867"/>
                </a:lnTo>
                <a:lnTo>
                  <a:pt x="167124" y="310402"/>
                </a:lnTo>
                <a:lnTo>
                  <a:pt x="153223" y="386540"/>
                </a:lnTo>
                <a:lnTo>
                  <a:pt x="149195" y="405331"/>
                </a:lnTo>
                <a:lnTo>
                  <a:pt x="145557" y="419764"/>
                </a:lnTo>
                <a:lnTo>
                  <a:pt x="142180" y="431290"/>
                </a:lnTo>
                <a:lnTo>
                  <a:pt x="138023" y="440879"/>
                </a:lnTo>
                <a:lnTo>
                  <a:pt x="133347" y="449177"/>
                </a:lnTo>
                <a:lnTo>
                  <a:pt x="128325" y="456614"/>
                </a:lnTo>
                <a:lnTo>
                  <a:pt x="124976" y="463477"/>
                </a:lnTo>
                <a:lnTo>
                  <a:pt x="121256" y="476183"/>
                </a:lnTo>
                <a:lnTo>
                  <a:pt x="118359" y="481285"/>
                </a:lnTo>
                <a:lnTo>
                  <a:pt x="114523" y="485640"/>
                </a:lnTo>
                <a:lnTo>
                  <a:pt x="110060" y="489495"/>
                </a:lnTo>
                <a:lnTo>
                  <a:pt x="106133" y="492065"/>
                </a:lnTo>
                <a:lnTo>
                  <a:pt x="102562" y="493779"/>
                </a:lnTo>
                <a:lnTo>
                  <a:pt x="99229" y="494921"/>
                </a:lnTo>
                <a:lnTo>
                  <a:pt x="96054" y="495683"/>
                </a:lnTo>
                <a:lnTo>
                  <a:pt x="92985" y="496191"/>
                </a:lnTo>
                <a:lnTo>
                  <a:pt x="89987" y="496529"/>
                </a:lnTo>
                <a:lnTo>
                  <a:pt x="86084" y="495802"/>
                </a:lnTo>
                <a:lnTo>
                  <a:pt x="81575" y="494365"/>
                </a:lnTo>
                <a:lnTo>
                  <a:pt x="76665" y="492454"/>
                </a:lnTo>
                <a:lnTo>
                  <a:pt x="72439" y="490228"/>
                </a:lnTo>
                <a:lnTo>
                  <a:pt x="68670" y="487791"/>
                </a:lnTo>
                <a:lnTo>
                  <a:pt x="65204" y="485214"/>
                </a:lnTo>
                <a:lnTo>
                  <a:pt x="61942" y="481592"/>
                </a:lnTo>
                <a:lnTo>
                  <a:pt x="58814" y="477271"/>
                </a:lnTo>
                <a:lnTo>
                  <a:pt x="55775" y="472486"/>
                </a:lnTo>
                <a:lnTo>
                  <a:pt x="52798" y="467391"/>
                </a:lnTo>
                <a:lnTo>
                  <a:pt x="49860" y="462089"/>
                </a:lnTo>
                <a:lnTo>
                  <a:pt x="45009" y="452071"/>
                </a:lnTo>
                <a:lnTo>
                  <a:pt x="41127" y="43719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76"/>
          <p:cNvSpPr/>
          <p:nvPr/>
        </p:nvSpPr>
        <p:spPr>
          <a:xfrm>
            <a:off x="7700962" y="4183379"/>
            <a:ext cx="42850" cy="377192"/>
          </a:xfrm>
          <a:custGeom>
            <a:avLst/>
            <a:gdLst/>
            <a:ahLst/>
            <a:cxnLst/>
            <a:rect l="0" t="0" r="0" b="0"/>
            <a:pathLst>
              <a:path w="42850" h="377192">
                <a:moveTo>
                  <a:pt x="0" y="0"/>
                </a:moveTo>
                <a:lnTo>
                  <a:pt x="9102" y="13653"/>
                </a:lnTo>
                <a:lnTo>
                  <a:pt x="12736" y="19580"/>
                </a:lnTo>
                <a:lnTo>
                  <a:pt x="16110" y="25436"/>
                </a:lnTo>
                <a:lnTo>
                  <a:pt x="19312" y="31245"/>
                </a:lnTo>
                <a:lnTo>
                  <a:pt x="22399" y="38928"/>
                </a:lnTo>
                <a:lnTo>
                  <a:pt x="25411" y="47860"/>
                </a:lnTo>
                <a:lnTo>
                  <a:pt x="28370" y="57624"/>
                </a:lnTo>
                <a:lnTo>
                  <a:pt x="34199" y="78634"/>
                </a:lnTo>
                <a:lnTo>
                  <a:pt x="37087" y="89570"/>
                </a:lnTo>
                <a:lnTo>
                  <a:pt x="39012" y="100671"/>
                </a:lnTo>
                <a:lnTo>
                  <a:pt x="40295" y="111882"/>
                </a:lnTo>
                <a:lnTo>
                  <a:pt x="41151" y="123165"/>
                </a:lnTo>
                <a:lnTo>
                  <a:pt x="41721" y="135450"/>
                </a:lnTo>
                <a:lnTo>
                  <a:pt x="42356" y="161801"/>
                </a:lnTo>
                <a:lnTo>
                  <a:pt x="42849" y="353632"/>
                </a:lnTo>
                <a:lnTo>
                  <a:pt x="41901" y="361485"/>
                </a:lnTo>
                <a:lnTo>
                  <a:pt x="40317" y="366720"/>
                </a:lnTo>
                <a:lnTo>
                  <a:pt x="34290" y="37719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77"/>
          <p:cNvSpPr/>
          <p:nvPr/>
        </p:nvSpPr>
        <p:spPr>
          <a:xfrm>
            <a:off x="7623809" y="4127176"/>
            <a:ext cx="454344" cy="373387"/>
          </a:xfrm>
          <a:custGeom>
            <a:avLst/>
            <a:gdLst/>
            <a:ahLst/>
            <a:cxnLst/>
            <a:rect l="0" t="0" r="0" b="0"/>
            <a:pathLst>
              <a:path w="454344" h="373387">
                <a:moveTo>
                  <a:pt x="0" y="279089"/>
                </a:moveTo>
                <a:lnTo>
                  <a:pt x="13653" y="269987"/>
                </a:lnTo>
                <a:lnTo>
                  <a:pt x="22896" y="260439"/>
                </a:lnTo>
                <a:lnTo>
                  <a:pt x="31131" y="249845"/>
                </a:lnTo>
                <a:lnTo>
                  <a:pt x="41141" y="238786"/>
                </a:lnTo>
                <a:lnTo>
                  <a:pt x="66589" y="212749"/>
                </a:lnTo>
                <a:lnTo>
                  <a:pt x="75825" y="204382"/>
                </a:lnTo>
                <a:lnTo>
                  <a:pt x="84840" y="196899"/>
                </a:lnTo>
                <a:lnTo>
                  <a:pt x="93708" y="190006"/>
                </a:lnTo>
                <a:lnTo>
                  <a:pt x="100572" y="182552"/>
                </a:lnTo>
                <a:lnTo>
                  <a:pt x="106101" y="174726"/>
                </a:lnTo>
                <a:lnTo>
                  <a:pt x="110739" y="166651"/>
                </a:lnTo>
                <a:lnTo>
                  <a:pt x="116689" y="159363"/>
                </a:lnTo>
                <a:lnTo>
                  <a:pt x="123513" y="152599"/>
                </a:lnTo>
                <a:lnTo>
                  <a:pt x="130919" y="146185"/>
                </a:lnTo>
                <a:lnTo>
                  <a:pt x="136810" y="139051"/>
                </a:lnTo>
                <a:lnTo>
                  <a:pt x="141689" y="131438"/>
                </a:lnTo>
                <a:lnTo>
                  <a:pt x="145895" y="123505"/>
                </a:lnTo>
                <a:lnTo>
                  <a:pt x="150604" y="115358"/>
                </a:lnTo>
                <a:lnTo>
                  <a:pt x="155647" y="107070"/>
                </a:lnTo>
                <a:lnTo>
                  <a:pt x="166332" y="90241"/>
                </a:lnTo>
                <a:lnTo>
                  <a:pt x="177431" y="73236"/>
                </a:lnTo>
                <a:lnTo>
                  <a:pt x="182105" y="65654"/>
                </a:lnTo>
                <a:lnTo>
                  <a:pt x="186173" y="58694"/>
                </a:lnTo>
                <a:lnTo>
                  <a:pt x="189838" y="52149"/>
                </a:lnTo>
                <a:lnTo>
                  <a:pt x="196091" y="42070"/>
                </a:lnTo>
                <a:lnTo>
                  <a:pt x="213201" y="15632"/>
                </a:lnTo>
                <a:lnTo>
                  <a:pt x="219286" y="7248"/>
                </a:lnTo>
                <a:lnTo>
                  <a:pt x="223343" y="2612"/>
                </a:lnTo>
                <a:lnTo>
                  <a:pt x="226049" y="473"/>
                </a:lnTo>
                <a:lnTo>
                  <a:pt x="227852" y="0"/>
                </a:lnTo>
                <a:lnTo>
                  <a:pt x="229054" y="637"/>
                </a:lnTo>
                <a:lnTo>
                  <a:pt x="229855" y="2014"/>
                </a:lnTo>
                <a:lnTo>
                  <a:pt x="230983" y="13055"/>
                </a:lnTo>
                <a:lnTo>
                  <a:pt x="233787" y="35756"/>
                </a:lnTo>
                <a:lnTo>
                  <a:pt x="235868" y="51144"/>
                </a:lnTo>
                <a:lnTo>
                  <a:pt x="237256" y="64261"/>
                </a:lnTo>
                <a:lnTo>
                  <a:pt x="238181" y="75863"/>
                </a:lnTo>
                <a:lnTo>
                  <a:pt x="238797" y="86455"/>
                </a:lnTo>
                <a:lnTo>
                  <a:pt x="239483" y="110923"/>
                </a:lnTo>
                <a:lnTo>
                  <a:pt x="239999" y="225435"/>
                </a:lnTo>
                <a:lnTo>
                  <a:pt x="240962" y="237604"/>
                </a:lnTo>
                <a:lnTo>
                  <a:pt x="242557" y="248575"/>
                </a:lnTo>
                <a:lnTo>
                  <a:pt x="244572" y="258746"/>
                </a:lnTo>
                <a:lnTo>
                  <a:pt x="246868" y="275052"/>
                </a:lnTo>
                <a:lnTo>
                  <a:pt x="254858" y="341720"/>
                </a:lnTo>
                <a:lnTo>
                  <a:pt x="255630" y="346561"/>
                </a:lnTo>
                <a:lnTo>
                  <a:pt x="257098" y="349788"/>
                </a:lnTo>
                <a:lnTo>
                  <a:pt x="259029" y="351938"/>
                </a:lnTo>
                <a:lnTo>
                  <a:pt x="261268" y="353373"/>
                </a:lnTo>
                <a:lnTo>
                  <a:pt x="263714" y="350519"/>
                </a:lnTo>
                <a:lnTo>
                  <a:pt x="266297" y="344807"/>
                </a:lnTo>
                <a:lnTo>
                  <a:pt x="268971" y="337188"/>
                </a:lnTo>
                <a:lnTo>
                  <a:pt x="272660" y="329251"/>
                </a:lnTo>
                <a:lnTo>
                  <a:pt x="277024" y="321103"/>
                </a:lnTo>
                <a:lnTo>
                  <a:pt x="281837" y="312813"/>
                </a:lnTo>
                <a:lnTo>
                  <a:pt x="289726" y="298523"/>
                </a:lnTo>
                <a:lnTo>
                  <a:pt x="293164" y="292045"/>
                </a:lnTo>
                <a:lnTo>
                  <a:pt x="299265" y="283916"/>
                </a:lnTo>
                <a:lnTo>
                  <a:pt x="307142" y="274687"/>
                </a:lnTo>
                <a:lnTo>
                  <a:pt x="316204" y="264724"/>
                </a:lnTo>
                <a:lnTo>
                  <a:pt x="326056" y="256177"/>
                </a:lnTo>
                <a:lnTo>
                  <a:pt x="336433" y="248574"/>
                </a:lnTo>
                <a:lnTo>
                  <a:pt x="347161" y="241601"/>
                </a:lnTo>
                <a:lnTo>
                  <a:pt x="355266" y="236952"/>
                </a:lnTo>
                <a:lnTo>
                  <a:pt x="366812" y="231786"/>
                </a:lnTo>
                <a:lnTo>
                  <a:pt x="377658" y="229491"/>
                </a:lnTo>
                <a:lnTo>
                  <a:pt x="383217" y="228878"/>
                </a:lnTo>
                <a:lnTo>
                  <a:pt x="387876" y="229422"/>
                </a:lnTo>
                <a:lnTo>
                  <a:pt x="391934" y="230738"/>
                </a:lnTo>
                <a:lnTo>
                  <a:pt x="395592" y="232567"/>
                </a:lnTo>
                <a:lnTo>
                  <a:pt x="404736" y="239680"/>
                </a:lnTo>
                <a:lnTo>
                  <a:pt x="413246" y="248239"/>
                </a:lnTo>
                <a:lnTo>
                  <a:pt x="417028" y="255218"/>
                </a:lnTo>
                <a:lnTo>
                  <a:pt x="439101" y="299978"/>
                </a:lnTo>
                <a:lnTo>
                  <a:pt x="442276" y="309208"/>
                </a:lnTo>
                <a:lnTo>
                  <a:pt x="445346" y="320123"/>
                </a:lnTo>
                <a:lnTo>
                  <a:pt x="448345" y="332162"/>
                </a:lnTo>
                <a:lnTo>
                  <a:pt x="450344" y="341141"/>
                </a:lnTo>
                <a:lnTo>
                  <a:pt x="451677" y="348079"/>
                </a:lnTo>
                <a:lnTo>
                  <a:pt x="454343" y="37338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Yamato Painting">
      <a:dk1>
        <a:sysClr val="windowText" lastClr="000000"/>
      </a:dk1>
      <a:lt1>
        <a:sysClr val="window" lastClr="FFFFFF"/>
      </a:lt1>
      <a:dk2>
        <a:srgbClr val="3F2D32"/>
      </a:dk2>
      <a:lt2>
        <a:srgbClr val="FEDD00"/>
      </a:lt2>
      <a:accent1>
        <a:srgbClr val="C24400"/>
      </a:accent1>
      <a:accent2>
        <a:srgbClr val="3F7228"/>
      </a:accent2>
      <a:accent3>
        <a:srgbClr val="516086"/>
      </a:accent3>
      <a:accent4>
        <a:srgbClr val="956A86"/>
      </a:accent4>
      <a:accent5>
        <a:srgbClr val="E87981"/>
      </a:accent5>
      <a:accent6>
        <a:srgbClr val="8D8628"/>
      </a:accent6>
      <a:hlink>
        <a:srgbClr val="0000FF"/>
      </a:hlink>
      <a:folHlink>
        <a:srgbClr val="800080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98</TotalTime>
  <Words>209</Words>
  <Application>Microsoft Office PowerPoint</Application>
  <PresentationFormat>On-screen Show (4:3)</PresentationFormat>
  <Paragraphs>105</Paragraphs>
  <Slides>10</Slides>
  <Notes>10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Metro</vt:lpstr>
      <vt:lpstr>Microsoft Equation 3.0</vt:lpstr>
      <vt:lpstr>Analyzing data – the beginning</vt:lpstr>
      <vt:lpstr>Objectives</vt:lpstr>
      <vt:lpstr>p. 8 #47-58 </vt:lpstr>
      <vt:lpstr>Look at this data set</vt:lpstr>
      <vt:lpstr>Slide 5</vt:lpstr>
      <vt:lpstr>Slide 6</vt:lpstr>
      <vt:lpstr>Types of averages</vt:lpstr>
      <vt:lpstr>Slide 8</vt:lpstr>
      <vt:lpstr>You try it!</vt:lpstr>
      <vt:lpstr>Did we meet our objectives?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Analyzing data – the beginning</dc:title>
  <dc:creator>Ameena</dc:creator>
  <cp:lastModifiedBy>Ameena</cp:lastModifiedBy>
  <cp:revision>10</cp:revision>
  <dcterms:created xsi:type="dcterms:W3CDTF">2009-09-18T20:00:49Z</dcterms:created>
  <dcterms:modified xsi:type="dcterms:W3CDTF">2009-09-18T21:38:53Z</dcterms:modified>
</cp:coreProperties>
</file>